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313473-4DDD-45EF-84EE-0C7AAEEEA3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7A5DDC-177A-4CC3-876C-7222479789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6/1/2024 11:32:56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2DB44D6-D66D-46B4-BE37-F933B36C7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E4C6C5D-CEE2-423B-9299-0D1B7DEA5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9DA927D-029E-4F96-B8B0-EA16A9364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576262"/>
            <a:ext cx="3133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5B35EEE-E439-4AB9-B2FE-0A11CD7A4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28650"/>
            <a:ext cx="5562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FD40780-655A-4B87-BF8C-5341F0193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06A4B19-E9ED-464E-AD59-3DAF4932C3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8F04ADE-B507-48A9-BC97-8D279DA113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09600"/>
            <a:ext cx="77438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