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8" r:id="rId5"/>
    <p:sldId id="263" r:id="rId6"/>
    <p:sldId id="266" r:id="rId7"/>
    <p:sldId id="261" r:id="rId8"/>
    <p:sldId id="259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quiya Nasir" userId="977fa051ef6a41f7" providerId="LiveId" clId="{7E3EAC30-516A-4B17-8A50-FFA0D72CE0D5}"/>
    <pc:docChg chg="undo custSel addSld delSld modSld sldOrd">
      <pc:chgData name="Ruquiya Nasir" userId="977fa051ef6a41f7" providerId="LiveId" clId="{7E3EAC30-516A-4B17-8A50-FFA0D72CE0D5}" dt="2024-06-10T19:03:33.458" v="57" actId="1076"/>
      <pc:docMkLst>
        <pc:docMk/>
      </pc:docMkLst>
      <pc:sldChg chg="addSp delSp modSp mod ord">
        <pc:chgData name="Ruquiya Nasir" userId="977fa051ef6a41f7" providerId="LiveId" clId="{7E3EAC30-516A-4B17-8A50-FFA0D72CE0D5}" dt="2024-06-10T19:03:26.108" v="56" actId="1076"/>
        <pc:sldMkLst>
          <pc:docMk/>
          <pc:sldMk cId="1655559589" sldId="263"/>
        </pc:sldMkLst>
        <pc:picChg chg="add mod">
          <ac:chgData name="Ruquiya Nasir" userId="977fa051ef6a41f7" providerId="LiveId" clId="{7E3EAC30-516A-4B17-8A50-FFA0D72CE0D5}" dt="2024-06-10T19:03:26.108" v="56" actId="1076"/>
          <ac:picMkLst>
            <pc:docMk/>
            <pc:sldMk cId="1655559589" sldId="263"/>
            <ac:picMk id="2" creationId="{C574620A-17AE-C3AB-3C0C-B0BEDFB34340}"/>
          </ac:picMkLst>
        </pc:picChg>
        <pc:picChg chg="add mod">
          <ac:chgData name="Ruquiya Nasir" userId="977fa051ef6a41f7" providerId="LiveId" clId="{7E3EAC30-516A-4B17-8A50-FFA0D72CE0D5}" dt="2024-06-10T19:01:09.007" v="23" actId="14100"/>
          <ac:picMkLst>
            <pc:docMk/>
            <pc:sldMk cId="1655559589" sldId="263"/>
            <ac:picMk id="3" creationId="{1E248846-1704-17AE-A7D4-FF0CD8636256}"/>
          </ac:picMkLst>
        </pc:picChg>
        <pc:picChg chg="del">
          <ac:chgData name="Ruquiya Nasir" userId="977fa051ef6a41f7" providerId="LiveId" clId="{7E3EAC30-516A-4B17-8A50-FFA0D72CE0D5}" dt="2024-06-10T19:00:51.640" v="19" actId="478"/>
          <ac:picMkLst>
            <pc:docMk/>
            <pc:sldMk cId="1655559589" sldId="263"/>
            <ac:picMk id="9" creationId="{F05E9636-E152-BA3E-F132-8F1DE2D02A16}"/>
          </ac:picMkLst>
        </pc:picChg>
        <pc:picChg chg="del">
          <ac:chgData name="Ruquiya Nasir" userId="977fa051ef6a41f7" providerId="LiveId" clId="{7E3EAC30-516A-4B17-8A50-FFA0D72CE0D5}" dt="2024-06-10T18:59:41.735" v="12" actId="478"/>
          <ac:picMkLst>
            <pc:docMk/>
            <pc:sldMk cId="1655559589" sldId="263"/>
            <ac:picMk id="11" creationId="{710FA9BA-D256-949E-1C9B-2E9327606CF9}"/>
          </ac:picMkLst>
        </pc:picChg>
      </pc:sldChg>
      <pc:sldChg chg="addSp delSp del mod">
        <pc:chgData name="Ruquiya Nasir" userId="977fa051ef6a41f7" providerId="LiveId" clId="{7E3EAC30-516A-4B17-8A50-FFA0D72CE0D5}" dt="2024-06-10T18:45:44.317" v="4" actId="47"/>
        <pc:sldMkLst>
          <pc:docMk/>
          <pc:sldMk cId="2266950548" sldId="264"/>
        </pc:sldMkLst>
        <pc:picChg chg="add del">
          <ac:chgData name="Ruquiya Nasir" userId="977fa051ef6a41f7" providerId="LiveId" clId="{7E3EAC30-516A-4B17-8A50-FFA0D72CE0D5}" dt="2024-06-10T18:39:36.582" v="3" actId="478"/>
          <ac:picMkLst>
            <pc:docMk/>
            <pc:sldMk cId="2266950548" sldId="264"/>
            <ac:picMk id="5" creationId="{FBEA4808-7788-EF07-EB56-7BE642D8D46B}"/>
          </ac:picMkLst>
        </pc:picChg>
      </pc:sldChg>
      <pc:sldChg chg="new del">
        <pc:chgData name="Ruquiya Nasir" userId="977fa051ef6a41f7" providerId="LiveId" clId="{7E3EAC30-516A-4B17-8A50-FFA0D72CE0D5}" dt="2024-06-10T18:46:09.491" v="6" actId="47"/>
        <pc:sldMkLst>
          <pc:docMk/>
          <pc:sldMk cId="2789026787" sldId="266"/>
        </pc:sldMkLst>
      </pc:sldChg>
      <pc:sldChg chg="addSp delSp modSp new mod">
        <pc:chgData name="Ruquiya Nasir" userId="977fa051ef6a41f7" providerId="LiveId" clId="{7E3EAC30-516A-4B17-8A50-FFA0D72CE0D5}" dt="2024-06-10T19:03:33.458" v="57" actId="1076"/>
        <pc:sldMkLst>
          <pc:docMk/>
          <pc:sldMk cId="3160161102" sldId="266"/>
        </pc:sldMkLst>
        <pc:spChg chg="del">
          <ac:chgData name="Ruquiya Nasir" userId="977fa051ef6a41f7" providerId="LiveId" clId="{7E3EAC30-516A-4B17-8A50-FFA0D72CE0D5}" dt="2024-06-10T18:59:00.148" v="8" actId="478"/>
          <ac:spMkLst>
            <pc:docMk/>
            <pc:sldMk cId="3160161102" sldId="266"/>
            <ac:spMk id="2" creationId="{4AB8454D-E7D0-867C-5125-4FB7373BB4EB}"/>
          </ac:spMkLst>
        </pc:spChg>
        <pc:spChg chg="del">
          <ac:chgData name="Ruquiya Nasir" userId="977fa051ef6a41f7" providerId="LiveId" clId="{7E3EAC30-516A-4B17-8A50-FFA0D72CE0D5}" dt="2024-06-10T18:59:01.667" v="9" actId="478"/>
          <ac:spMkLst>
            <pc:docMk/>
            <pc:sldMk cId="3160161102" sldId="266"/>
            <ac:spMk id="3" creationId="{8D5D6053-3D51-FEB1-BEF6-034945756551}"/>
          </ac:spMkLst>
        </pc:spChg>
        <pc:picChg chg="add mod">
          <ac:chgData name="Ruquiya Nasir" userId="977fa051ef6a41f7" providerId="LiveId" clId="{7E3EAC30-516A-4B17-8A50-FFA0D72CE0D5}" dt="2024-06-10T19:03:33.458" v="57" actId="1076"/>
          <ac:picMkLst>
            <pc:docMk/>
            <pc:sldMk cId="3160161102" sldId="266"/>
            <ac:picMk id="4" creationId="{CF47539C-33F8-E088-9CFF-587FAA4C68F4}"/>
          </ac:picMkLst>
        </pc:picChg>
        <pc:picChg chg="add mod">
          <ac:chgData name="Ruquiya Nasir" userId="977fa051ef6a41f7" providerId="LiveId" clId="{7E3EAC30-516A-4B17-8A50-FFA0D72CE0D5}" dt="2024-06-10T19:01:53.206" v="33" actId="14100"/>
          <ac:picMkLst>
            <pc:docMk/>
            <pc:sldMk cId="3160161102" sldId="266"/>
            <ac:picMk id="5" creationId="{37B15243-C3AC-68DA-31F2-0CA7F842858E}"/>
          </ac:picMkLst>
        </pc:picChg>
        <pc:picChg chg="add mod">
          <ac:chgData name="Ruquiya Nasir" userId="977fa051ef6a41f7" providerId="LiveId" clId="{7E3EAC30-516A-4B17-8A50-FFA0D72CE0D5}" dt="2024-06-10T19:01:55.840" v="34" actId="1076"/>
          <ac:picMkLst>
            <pc:docMk/>
            <pc:sldMk cId="3160161102" sldId="266"/>
            <ac:picMk id="6" creationId="{497427B4-1A1F-4A20-1D0A-ABDB0CE6C53D}"/>
          </ac:picMkLst>
        </pc:picChg>
        <pc:picChg chg="add mod">
          <ac:chgData name="Ruquiya Nasir" userId="977fa051ef6a41f7" providerId="LiveId" clId="{7E3EAC30-516A-4B17-8A50-FFA0D72CE0D5}" dt="2024-06-10T19:02:29.112" v="41" actId="1076"/>
          <ac:picMkLst>
            <pc:docMk/>
            <pc:sldMk cId="3160161102" sldId="266"/>
            <ac:picMk id="7" creationId="{C8E8C4D3-7CAE-FD64-7089-108655572711}"/>
          </ac:picMkLst>
        </pc:picChg>
        <pc:picChg chg="add mod">
          <ac:chgData name="Ruquiya Nasir" userId="977fa051ef6a41f7" providerId="LiveId" clId="{7E3EAC30-516A-4B17-8A50-FFA0D72CE0D5}" dt="2024-06-10T19:03:13.295" v="54" actId="14100"/>
          <ac:picMkLst>
            <pc:docMk/>
            <pc:sldMk cId="3160161102" sldId="266"/>
            <ac:picMk id="8" creationId="{243C9305-4951-FC58-489E-62E6D6EB6054}"/>
          </ac:picMkLst>
        </pc:picChg>
      </pc:sldChg>
    </pc:docChg>
  </pc:docChgLst>
  <pc:docChgLst>
    <pc:chgData name="Ruquiya Nasir" userId="977fa051ef6a41f7" providerId="LiveId" clId="{DECA1E8A-3A71-407B-9A2D-3504CA5BBC15}"/>
    <pc:docChg chg="undo custSel addSld modSld">
      <pc:chgData name="Ruquiya Nasir" userId="977fa051ef6a41f7" providerId="LiveId" clId="{DECA1E8A-3A71-407B-9A2D-3504CA5BBC15}" dt="2024-06-03T16:18:49.686" v="166" actId="1076"/>
      <pc:docMkLst>
        <pc:docMk/>
      </pc:docMkLst>
      <pc:sldChg chg="modSp mod">
        <pc:chgData name="Ruquiya Nasir" userId="977fa051ef6a41f7" providerId="LiveId" clId="{DECA1E8A-3A71-407B-9A2D-3504CA5BBC15}" dt="2024-06-03T16:18:40.753" v="165" actId="14100"/>
        <pc:sldMkLst>
          <pc:docMk/>
          <pc:sldMk cId="1628164606" sldId="256"/>
        </pc:sldMkLst>
        <pc:picChg chg="mod">
          <ac:chgData name="Ruquiya Nasir" userId="977fa051ef6a41f7" providerId="LiveId" clId="{DECA1E8A-3A71-407B-9A2D-3504CA5BBC15}" dt="2024-06-03T16:18:40.753" v="165" actId="14100"/>
          <ac:picMkLst>
            <pc:docMk/>
            <pc:sldMk cId="1628164606" sldId="256"/>
            <ac:picMk id="13" creationId="{5CC6E020-1D69-F5D9-98A3-36E0D3141B59}"/>
          </ac:picMkLst>
        </pc:picChg>
      </pc:sldChg>
      <pc:sldChg chg="addSp modSp mod">
        <pc:chgData name="Ruquiya Nasir" userId="977fa051ef6a41f7" providerId="LiveId" clId="{DECA1E8A-3A71-407B-9A2D-3504CA5BBC15}" dt="2024-06-03T16:17:21.331" v="157" actId="1076"/>
        <pc:sldMkLst>
          <pc:docMk/>
          <pc:sldMk cId="3293386367" sldId="257"/>
        </pc:sldMkLst>
        <pc:spChg chg="add mod">
          <ac:chgData name="Ruquiya Nasir" userId="977fa051ef6a41f7" providerId="LiveId" clId="{DECA1E8A-3A71-407B-9A2D-3504CA5BBC15}" dt="2024-06-03T16:17:21.331" v="157" actId="1076"/>
          <ac:spMkLst>
            <pc:docMk/>
            <pc:sldMk cId="3293386367" sldId="257"/>
            <ac:spMk id="2" creationId="{3DA02F16-980C-EE72-E6E6-29EF4BAEFD52}"/>
          </ac:spMkLst>
        </pc:spChg>
        <pc:spChg chg="add mod">
          <ac:chgData name="Ruquiya Nasir" userId="977fa051ef6a41f7" providerId="LiveId" clId="{DECA1E8A-3A71-407B-9A2D-3504CA5BBC15}" dt="2024-06-03T16:17:18.515" v="156" actId="1076"/>
          <ac:spMkLst>
            <pc:docMk/>
            <pc:sldMk cId="3293386367" sldId="257"/>
            <ac:spMk id="3" creationId="{385A8A21-4685-840D-0080-1F03F8C71425}"/>
          </ac:spMkLst>
        </pc:spChg>
        <pc:picChg chg="mod">
          <ac:chgData name="Ruquiya Nasir" userId="977fa051ef6a41f7" providerId="LiveId" clId="{DECA1E8A-3A71-407B-9A2D-3504CA5BBC15}" dt="2024-06-03T16:17:14.341" v="155" actId="14100"/>
          <ac:picMkLst>
            <pc:docMk/>
            <pc:sldMk cId="3293386367" sldId="257"/>
            <ac:picMk id="5" creationId="{58CF10BD-D151-E478-4EEA-EE7A946ACB98}"/>
          </ac:picMkLst>
        </pc:picChg>
      </pc:sldChg>
      <pc:sldChg chg="addSp delSp modSp mod">
        <pc:chgData name="Ruquiya Nasir" userId="977fa051ef6a41f7" providerId="LiveId" clId="{DECA1E8A-3A71-407B-9A2D-3504CA5BBC15}" dt="2024-06-03T16:09:43.617" v="111" actId="20577"/>
        <pc:sldMkLst>
          <pc:docMk/>
          <pc:sldMk cId="1000130375" sldId="258"/>
        </pc:sldMkLst>
        <pc:spChg chg="add mod">
          <ac:chgData name="Ruquiya Nasir" userId="977fa051ef6a41f7" providerId="LiveId" clId="{DECA1E8A-3A71-407B-9A2D-3504CA5BBC15}" dt="2024-06-03T16:05:56.399" v="106" actId="1076"/>
          <ac:spMkLst>
            <pc:docMk/>
            <pc:sldMk cId="1000130375" sldId="258"/>
            <ac:spMk id="2" creationId="{24EB6E2B-8427-E1EB-9701-2006302F9965}"/>
          </ac:spMkLst>
        </pc:spChg>
        <pc:spChg chg="add del mod">
          <ac:chgData name="Ruquiya Nasir" userId="977fa051ef6a41f7" providerId="LiveId" clId="{DECA1E8A-3A71-407B-9A2D-3504CA5BBC15}" dt="2024-06-03T16:09:43.617" v="111" actId="20577"/>
          <ac:spMkLst>
            <pc:docMk/>
            <pc:sldMk cId="1000130375" sldId="258"/>
            <ac:spMk id="3" creationId="{1C45E72E-6E5B-969E-06FB-BC7696E5C52B}"/>
          </ac:spMkLst>
        </pc:spChg>
      </pc:sldChg>
      <pc:sldChg chg="addSp modSp mod">
        <pc:chgData name="Ruquiya Nasir" userId="977fa051ef6a41f7" providerId="LiveId" clId="{DECA1E8A-3A71-407B-9A2D-3504CA5BBC15}" dt="2024-06-03T16:11:30.262" v="134" actId="1076"/>
        <pc:sldMkLst>
          <pc:docMk/>
          <pc:sldMk cId="2936961698" sldId="259"/>
        </pc:sldMkLst>
        <pc:spChg chg="add mod">
          <ac:chgData name="Ruquiya Nasir" userId="977fa051ef6a41f7" providerId="LiveId" clId="{DECA1E8A-3A71-407B-9A2D-3504CA5BBC15}" dt="2024-06-03T16:00:34.913" v="71"/>
          <ac:spMkLst>
            <pc:docMk/>
            <pc:sldMk cId="2936961698" sldId="259"/>
            <ac:spMk id="2" creationId="{DCE33ABB-B72C-9E2D-0A0F-EEA1FB9AB3AE}"/>
          </ac:spMkLst>
        </pc:spChg>
        <pc:spChg chg="add mod">
          <ac:chgData name="Ruquiya Nasir" userId="977fa051ef6a41f7" providerId="LiveId" clId="{DECA1E8A-3A71-407B-9A2D-3504CA5BBC15}" dt="2024-06-03T16:11:30.262" v="134" actId="1076"/>
          <ac:spMkLst>
            <pc:docMk/>
            <pc:sldMk cId="2936961698" sldId="259"/>
            <ac:spMk id="3" creationId="{EA91F686-83B9-3D5F-358F-798E9AF8D5EE}"/>
          </ac:spMkLst>
        </pc:spChg>
      </pc:sldChg>
      <pc:sldChg chg="addSp delSp modSp mod">
        <pc:chgData name="Ruquiya Nasir" userId="977fa051ef6a41f7" providerId="LiveId" clId="{DECA1E8A-3A71-407B-9A2D-3504CA5BBC15}" dt="2024-06-03T16:13:00.045" v="154" actId="1076"/>
        <pc:sldMkLst>
          <pc:docMk/>
          <pc:sldMk cId="793413550" sldId="260"/>
        </pc:sldMkLst>
        <pc:spChg chg="add mod">
          <ac:chgData name="Ruquiya Nasir" userId="977fa051ef6a41f7" providerId="LiveId" clId="{DECA1E8A-3A71-407B-9A2D-3504CA5BBC15}" dt="2024-06-03T16:03:21.257" v="93" actId="1076"/>
          <ac:spMkLst>
            <pc:docMk/>
            <pc:sldMk cId="793413550" sldId="260"/>
            <ac:spMk id="4" creationId="{EBCF45B7-B1AF-8E17-490F-3259D39785DD}"/>
          </ac:spMkLst>
        </pc:spChg>
        <pc:spChg chg="add del mod">
          <ac:chgData name="Ruquiya Nasir" userId="977fa051ef6a41f7" providerId="LiveId" clId="{DECA1E8A-3A71-407B-9A2D-3504CA5BBC15}" dt="2024-06-03T16:02:02.689" v="83"/>
          <ac:spMkLst>
            <pc:docMk/>
            <pc:sldMk cId="793413550" sldId="260"/>
            <ac:spMk id="6" creationId="{9C3D0104-CAAC-B086-3C25-444B3D02B4F5}"/>
          </ac:spMkLst>
        </pc:spChg>
        <pc:spChg chg="add mod">
          <ac:chgData name="Ruquiya Nasir" userId="977fa051ef6a41f7" providerId="LiveId" clId="{DECA1E8A-3A71-407B-9A2D-3504CA5BBC15}" dt="2024-06-03T16:13:00.045" v="154" actId="1076"/>
          <ac:spMkLst>
            <pc:docMk/>
            <pc:sldMk cId="793413550" sldId="260"/>
            <ac:spMk id="7" creationId="{4725010D-CBD6-98F0-CED5-01625A711E70}"/>
          </ac:spMkLst>
        </pc:spChg>
        <pc:picChg chg="add del mod">
          <ac:chgData name="Ruquiya Nasir" userId="977fa051ef6a41f7" providerId="LiveId" clId="{DECA1E8A-3A71-407B-9A2D-3504CA5BBC15}" dt="2024-06-03T16:02:11.304" v="87" actId="21"/>
          <ac:picMkLst>
            <pc:docMk/>
            <pc:sldMk cId="793413550" sldId="260"/>
            <ac:picMk id="3" creationId="{78E7D888-3B28-E0B3-1986-6D0C6543DC27}"/>
          </ac:picMkLst>
        </pc:picChg>
        <pc:picChg chg="del">
          <ac:chgData name="Ruquiya Nasir" userId="977fa051ef6a41f7" providerId="LiveId" clId="{DECA1E8A-3A71-407B-9A2D-3504CA5BBC15}" dt="2024-06-03T15:23:16.740" v="0" actId="478"/>
          <ac:picMkLst>
            <pc:docMk/>
            <pc:sldMk cId="793413550" sldId="260"/>
            <ac:picMk id="5" creationId="{48531F1B-B444-CABF-16FD-6A0601C9456B}"/>
          </ac:picMkLst>
        </pc:picChg>
      </pc:sldChg>
      <pc:sldChg chg="addSp modSp mod">
        <pc:chgData name="Ruquiya Nasir" userId="977fa051ef6a41f7" providerId="LiveId" clId="{DECA1E8A-3A71-407B-9A2D-3504CA5BBC15}" dt="2024-06-03T16:11:17.795" v="130" actId="1076"/>
        <pc:sldMkLst>
          <pc:docMk/>
          <pc:sldMk cId="1634708843" sldId="261"/>
        </pc:sldMkLst>
        <pc:spChg chg="add mod">
          <ac:chgData name="Ruquiya Nasir" userId="977fa051ef6a41f7" providerId="LiveId" clId="{DECA1E8A-3A71-407B-9A2D-3504CA5BBC15}" dt="2024-06-03T16:00:31.422" v="70"/>
          <ac:spMkLst>
            <pc:docMk/>
            <pc:sldMk cId="1634708843" sldId="261"/>
            <ac:spMk id="2" creationId="{51111E50-8E59-EB4A-EC40-6A1A167419DF}"/>
          </ac:spMkLst>
        </pc:spChg>
        <pc:spChg chg="add mod">
          <ac:chgData name="Ruquiya Nasir" userId="977fa051ef6a41f7" providerId="LiveId" clId="{DECA1E8A-3A71-407B-9A2D-3504CA5BBC15}" dt="2024-06-03T16:11:17.795" v="130" actId="1076"/>
          <ac:spMkLst>
            <pc:docMk/>
            <pc:sldMk cId="1634708843" sldId="261"/>
            <ac:spMk id="3" creationId="{A9B9A275-4EA8-0AE2-9B5F-F98489582CC4}"/>
          </ac:spMkLst>
        </pc:spChg>
      </pc:sldChg>
      <pc:sldChg chg="addSp modSp mod">
        <pc:chgData name="Ruquiya Nasir" userId="977fa051ef6a41f7" providerId="LiveId" clId="{DECA1E8A-3A71-407B-9A2D-3504CA5BBC15}" dt="2024-06-03T16:18:49.686" v="166" actId="1076"/>
        <pc:sldMkLst>
          <pc:docMk/>
          <pc:sldMk cId="2784091307" sldId="262"/>
        </pc:sldMkLst>
        <pc:spChg chg="add mod">
          <ac:chgData name="Ruquiya Nasir" userId="977fa051ef6a41f7" providerId="LiveId" clId="{DECA1E8A-3A71-407B-9A2D-3504CA5BBC15}" dt="2024-06-03T15:59:51.255" v="65"/>
          <ac:spMkLst>
            <pc:docMk/>
            <pc:sldMk cId="2784091307" sldId="262"/>
            <ac:spMk id="2" creationId="{804D7D7D-EB62-60FA-3C72-779E147BC6DD}"/>
          </ac:spMkLst>
        </pc:spChg>
        <pc:spChg chg="add mod">
          <ac:chgData name="Ruquiya Nasir" userId="977fa051ef6a41f7" providerId="LiveId" clId="{DECA1E8A-3A71-407B-9A2D-3504CA5BBC15}" dt="2024-06-03T16:12:49.464" v="153" actId="1076"/>
          <ac:spMkLst>
            <pc:docMk/>
            <pc:sldMk cId="2784091307" sldId="262"/>
            <ac:spMk id="3" creationId="{A417E767-7600-0120-F264-2D1A0895F65D}"/>
          </ac:spMkLst>
        </pc:spChg>
        <pc:picChg chg="mod">
          <ac:chgData name="Ruquiya Nasir" userId="977fa051ef6a41f7" providerId="LiveId" clId="{DECA1E8A-3A71-407B-9A2D-3504CA5BBC15}" dt="2024-06-03T16:18:49.686" v="166" actId="1076"/>
          <ac:picMkLst>
            <pc:docMk/>
            <pc:sldMk cId="2784091307" sldId="262"/>
            <ac:picMk id="5" creationId="{8F51BDE6-FCCE-C75F-35C6-3A5E8769F210}"/>
          </ac:picMkLst>
        </pc:picChg>
      </pc:sldChg>
      <pc:sldChg chg="addSp delSp modSp new mod">
        <pc:chgData name="Ruquiya Nasir" userId="977fa051ef6a41f7" providerId="LiveId" clId="{DECA1E8A-3A71-407B-9A2D-3504CA5BBC15}" dt="2024-06-03T16:11:04.070" v="126" actId="1076"/>
        <pc:sldMkLst>
          <pc:docMk/>
          <pc:sldMk cId="1655559589" sldId="263"/>
        </pc:sldMkLst>
        <pc:spChg chg="del">
          <ac:chgData name="Ruquiya Nasir" userId="977fa051ef6a41f7" providerId="LiveId" clId="{DECA1E8A-3A71-407B-9A2D-3504CA5BBC15}" dt="2024-06-03T15:34:29.195" v="9" actId="478"/>
          <ac:spMkLst>
            <pc:docMk/>
            <pc:sldMk cId="1655559589" sldId="263"/>
            <ac:spMk id="2" creationId="{4DE622E1-47DD-19DF-1C8A-6B52C5F6C3A0}"/>
          </ac:spMkLst>
        </pc:spChg>
        <pc:spChg chg="del">
          <ac:chgData name="Ruquiya Nasir" userId="977fa051ef6a41f7" providerId="LiveId" clId="{DECA1E8A-3A71-407B-9A2D-3504CA5BBC15}" dt="2024-06-03T15:34:31.259" v="10" actId="478"/>
          <ac:spMkLst>
            <pc:docMk/>
            <pc:sldMk cId="1655559589" sldId="263"/>
            <ac:spMk id="3" creationId="{A0414E54-9CEB-AB1E-4A20-C9D7E0739E76}"/>
          </ac:spMkLst>
        </pc:spChg>
        <pc:spChg chg="add mod">
          <ac:chgData name="Ruquiya Nasir" userId="977fa051ef6a41f7" providerId="LiveId" clId="{DECA1E8A-3A71-407B-9A2D-3504CA5BBC15}" dt="2024-06-03T16:00:18.341" v="69"/>
          <ac:spMkLst>
            <pc:docMk/>
            <pc:sldMk cId="1655559589" sldId="263"/>
            <ac:spMk id="13" creationId="{BF4805B2-77E5-2EB6-C6AF-F162E394A194}"/>
          </ac:spMkLst>
        </pc:spChg>
        <pc:spChg chg="add mod">
          <ac:chgData name="Ruquiya Nasir" userId="977fa051ef6a41f7" providerId="LiveId" clId="{DECA1E8A-3A71-407B-9A2D-3504CA5BBC15}" dt="2024-06-03T16:11:04.070" v="126" actId="1076"/>
          <ac:spMkLst>
            <pc:docMk/>
            <pc:sldMk cId="1655559589" sldId="263"/>
            <ac:spMk id="14" creationId="{036CE0A3-BAD2-5B54-4FEF-31858D1001B7}"/>
          </ac:spMkLst>
        </pc:spChg>
        <pc:graphicFrameChg chg="add mod">
          <ac:chgData name="Ruquiya Nasir" userId="977fa051ef6a41f7" providerId="LiveId" clId="{DECA1E8A-3A71-407B-9A2D-3504CA5BBC15}" dt="2024-06-03T15:37:30.088" v="35" actId="12084"/>
          <ac:graphicFrameMkLst>
            <pc:docMk/>
            <pc:sldMk cId="1655559589" sldId="263"/>
            <ac:graphicFrameMk id="12" creationId="{DFDD1A91-E491-7893-5BCE-03084B19D11E}"/>
          </ac:graphicFrameMkLst>
        </pc:graphicFrameChg>
        <pc:picChg chg="add mod">
          <ac:chgData name="Ruquiya Nasir" userId="977fa051ef6a41f7" providerId="LiveId" clId="{DECA1E8A-3A71-407B-9A2D-3504CA5BBC15}" dt="2024-06-03T15:37:56.173" v="43" actId="1036"/>
          <ac:picMkLst>
            <pc:docMk/>
            <pc:sldMk cId="1655559589" sldId="263"/>
            <ac:picMk id="5" creationId="{03837080-B3FF-63BB-5C46-198D6D56DEA8}"/>
          </ac:picMkLst>
        </pc:picChg>
        <pc:picChg chg="add del mod">
          <ac:chgData name="Ruquiya Nasir" userId="977fa051ef6a41f7" providerId="LiveId" clId="{DECA1E8A-3A71-407B-9A2D-3504CA5BBC15}" dt="2024-06-03T15:37:47.710" v="39" actId="14100"/>
          <ac:picMkLst>
            <pc:docMk/>
            <pc:sldMk cId="1655559589" sldId="263"/>
            <ac:picMk id="7" creationId="{2F4C9D4E-87D4-1B0E-C5B2-83E4B0598554}"/>
          </ac:picMkLst>
        </pc:picChg>
        <pc:picChg chg="add mod">
          <ac:chgData name="Ruquiya Nasir" userId="977fa051ef6a41f7" providerId="LiveId" clId="{DECA1E8A-3A71-407B-9A2D-3504CA5BBC15}" dt="2024-06-03T15:37:51.982" v="40" actId="14100"/>
          <ac:picMkLst>
            <pc:docMk/>
            <pc:sldMk cId="1655559589" sldId="263"/>
            <ac:picMk id="9" creationId="{F05E9636-E152-BA3E-F132-8F1DE2D02A16}"/>
          </ac:picMkLst>
        </pc:picChg>
        <pc:picChg chg="add mod">
          <ac:chgData name="Ruquiya Nasir" userId="977fa051ef6a41f7" providerId="LiveId" clId="{DECA1E8A-3A71-407B-9A2D-3504CA5BBC15}" dt="2024-06-03T15:37:42.335" v="38" actId="1076"/>
          <ac:picMkLst>
            <pc:docMk/>
            <pc:sldMk cId="1655559589" sldId="263"/>
            <ac:picMk id="11" creationId="{710FA9BA-D256-949E-1C9B-2E9327606CF9}"/>
          </ac:picMkLst>
        </pc:picChg>
      </pc:sldChg>
      <pc:sldChg chg="addSp delSp modSp new mod">
        <pc:chgData name="Ruquiya Nasir" userId="977fa051ef6a41f7" providerId="LiveId" clId="{DECA1E8A-3A71-407B-9A2D-3504CA5BBC15}" dt="2024-06-03T16:10:50.550" v="122" actId="1076"/>
        <pc:sldMkLst>
          <pc:docMk/>
          <pc:sldMk cId="2266950548" sldId="264"/>
        </pc:sldMkLst>
        <pc:spChg chg="del">
          <ac:chgData name="Ruquiya Nasir" userId="977fa051ef6a41f7" providerId="LiveId" clId="{DECA1E8A-3A71-407B-9A2D-3504CA5BBC15}" dt="2024-06-03T15:52:40.558" v="46" actId="478"/>
          <ac:spMkLst>
            <pc:docMk/>
            <pc:sldMk cId="2266950548" sldId="264"/>
            <ac:spMk id="2" creationId="{639C187F-1921-DD69-364A-259D2D157315}"/>
          </ac:spMkLst>
        </pc:spChg>
        <pc:spChg chg="del">
          <ac:chgData name="Ruquiya Nasir" userId="977fa051ef6a41f7" providerId="LiveId" clId="{DECA1E8A-3A71-407B-9A2D-3504CA5BBC15}" dt="2024-06-03T15:52:37.581" v="45" actId="478"/>
          <ac:spMkLst>
            <pc:docMk/>
            <pc:sldMk cId="2266950548" sldId="264"/>
            <ac:spMk id="3" creationId="{355A865D-F8BF-1943-1C05-8532844FAB08}"/>
          </ac:spMkLst>
        </pc:spChg>
        <pc:spChg chg="add mod">
          <ac:chgData name="Ruquiya Nasir" userId="977fa051ef6a41f7" providerId="LiveId" clId="{DECA1E8A-3A71-407B-9A2D-3504CA5BBC15}" dt="2024-06-03T16:00:06.640" v="68" actId="1076"/>
          <ac:spMkLst>
            <pc:docMk/>
            <pc:sldMk cId="2266950548" sldId="264"/>
            <ac:spMk id="6" creationId="{6A33317F-467C-87E2-530B-5CB057AFBC27}"/>
          </ac:spMkLst>
        </pc:spChg>
        <pc:spChg chg="add del mod">
          <ac:chgData name="Ruquiya Nasir" userId="977fa051ef6a41f7" providerId="LiveId" clId="{DECA1E8A-3A71-407B-9A2D-3504CA5BBC15}" dt="2024-06-03T16:10:50.550" v="122" actId="1076"/>
          <ac:spMkLst>
            <pc:docMk/>
            <pc:sldMk cId="2266950548" sldId="264"/>
            <ac:spMk id="7" creationId="{6CA1884B-A44A-E266-5031-11E2243E026A}"/>
          </ac:spMkLst>
        </pc:spChg>
        <pc:picChg chg="add mod">
          <ac:chgData name="Ruquiya Nasir" userId="977fa051ef6a41f7" providerId="LiveId" clId="{DECA1E8A-3A71-407B-9A2D-3504CA5BBC15}" dt="2024-06-03T16:10:37.594" v="121" actId="1076"/>
          <ac:picMkLst>
            <pc:docMk/>
            <pc:sldMk cId="2266950548" sldId="264"/>
            <ac:picMk id="5" creationId="{FBEA4808-7788-EF07-EB56-7BE642D8D46B}"/>
          </ac:picMkLst>
        </pc:picChg>
      </pc:sldChg>
      <pc:sldChg chg="addSp delSp modSp new mod">
        <pc:chgData name="Ruquiya Nasir" userId="977fa051ef6a41f7" providerId="LiveId" clId="{DECA1E8A-3A71-407B-9A2D-3504CA5BBC15}" dt="2024-06-03T16:18:29.337" v="164" actId="14100"/>
        <pc:sldMkLst>
          <pc:docMk/>
          <pc:sldMk cId="1699752826" sldId="265"/>
        </pc:sldMkLst>
        <pc:spChg chg="del">
          <ac:chgData name="Ruquiya Nasir" userId="977fa051ef6a41f7" providerId="LiveId" clId="{DECA1E8A-3A71-407B-9A2D-3504CA5BBC15}" dt="2024-06-03T15:57:39.026" v="53" actId="478"/>
          <ac:spMkLst>
            <pc:docMk/>
            <pc:sldMk cId="1699752826" sldId="265"/>
            <ac:spMk id="2" creationId="{C834C1D8-3B07-D0F7-CFE9-10C148099CED}"/>
          </ac:spMkLst>
        </pc:spChg>
        <pc:spChg chg="del">
          <ac:chgData name="Ruquiya Nasir" userId="977fa051ef6a41f7" providerId="LiveId" clId="{DECA1E8A-3A71-407B-9A2D-3504CA5BBC15}" dt="2024-06-03T15:57:43.081" v="54" actId="478"/>
          <ac:spMkLst>
            <pc:docMk/>
            <pc:sldMk cId="1699752826" sldId="265"/>
            <ac:spMk id="3" creationId="{95C4586C-3E56-60CB-0C4F-E1645A38DCDB}"/>
          </ac:spMkLst>
        </pc:spChg>
        <pc:spChg chg="add mod">
          <ac:chgData name="Ruquiya Nasir" userId="977fa051ef6a41f7" providerId="LiveId" clId="{DECA1E8A-3A71-407B-9A2D-3504CA5BBC15}" dt="2024-06-03T16:00:43.506" v="73"/>
          <ac:spMkLst>
            <pc:docMk/>
            <pc:sldMk cId="1699752826" sldId="265"/>
            <ac:spMk id="6" creationId="{A8109FC7-1098-6CE8-F91C-310A91D21555}"/>
          </ac:spMkLst>
        </pc:spChg>
        <pc:spChg chg="add mod">
          <ac:chgData name="Ruquiya Nasir" userId="977fa051ef6a41f7" providerId="LiveId" clId="{DECA1E8A-3A71-407B-9A2D-3504CA5BBC15}" dt="2024-06-03T16:12:22.121" v="150" actId="1076"/>
          <ac:spMkLst>
            <pc:docMk/>
            <pc:sldMk cId="1699752826" sldId="265"/>
            <ac:spMk id="7" creationId="{9C5F05C4-8680-2AB0-8ED1-620E8861F8D4}"/>
          </ac:spMkLst>
        </pc:spChg>
        <pc:picChg chg="add mod">
          <ac:chgData name="Ruquiya Nasir" userId="977fa051ef6a41f7" providerId="LiveId" clId="{DECA1E8A-3A71-407B-9A2D-3504CA5BBC15}" dt="2024-06-03T16:18:29.337" v="164" actId="14100"/>
          <ac:picMkLst>
            <pc:docMk/>
            <pc:sldMk cId="1699752826" sldId="265"/>
            <ac:picMk id="3" creationId="{0FC7AB18-E4E0-D351-DC7F-8F96F2F526DA}"/>
          </ac:picMkLst>
        </pc:picChg>
        <pc:picChg chg="add del mod">
          <ac:chgData name="Ruquiya Nasir" userId="977fa051ef6a41f7" providerId="LiveId" clId="{DECA1E8A-3A71-407B-9A2D-3504CA5BBC15}" dt="2024-06-03T16:18:14.041" v="158" actId="478"/>
          <ac:picMkLst>
            <pc:docMk/>
            <pc:sldMk cId="1699752826" sldId="265"/>
            <ac:picMk id="5" creationId="{66A557D0-47A7-FF08-B5CB-4F271BB300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100C-7766-4E9C-BD9B-1712E28CF60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2D7-1143-48FA-8798-B2213FC1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C6E020-1D69-F5D9-98A3-36E0D314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608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BB92F-16EF-E23B-F4AF-0299F765DA44}"/>
              </a:ext>
            </a:extLst>
          </p:cNvPr>
          <p:cNvSpPr txBox="1"/>
          <p:nvPr/>
        </p:nvSpPr>
        <p:spPr>
          <a:xfrm>
            <a:off x="8497264" y="5296163"/>
            <a:ext cx="34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Laiba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shahzadi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             Bcs213053</a:t>
            </a:r>
          </a:p>
        </p:txBody>
      </p:sp>
    </p:spTree>
    <p:extLst>
      <p:ext uri="{BB962C8B-B14F-4D97-AF65-F5344CB8AC3E}">
        <p14:creationId xmlns:p14="http://schemas.microsoft.com/office/powerpoint/2010/main" val="162816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ar: 8 Points 5">
            <a:extLst>
              <a:ext uri="{FF2B5EF4-FFF2-40B4-BE49-F238E27FC236}">
                <a16:creationId xmlns:a16="http://schemas.microsoft.com/office/drawing/2014/main" id="{A8109FC7-1098-6CE8-F91C-310A91D21555}"/>
              </a:ext>
            </a:extLst>
          </p:cNvPr>
          <p:cNvSpPr/>
          <p:nvPr/>
        </p:nvSpPr>
        <p:spPr>
          <a:xfrm>
            <a:off x="11297920" y="6329680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F05C4-8680-2AB0-8ED1-620E8861F8D4}"/>
              </a:ext>
            </a:extLst>
          </p:cNvPr>
          <p:cNvSpPr txBox="1"/>
          <p:nvPr/>
        </p:nvSpPr>
        <p:spPr>
          <a:xfrm>
            <a:off x="11297920" y="6340902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7AB18-E4E0-D351-DC7F-8F96F2F5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061" y="0"/>
            <a:ext cx="122780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7D888-3B28-E0B3-1986-6D0C6543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tar: 8 Points 3">
            <a:extLst>
              <a:ext uri="{FF2B5EF4-FFF2-40B4-BE49-F238E27FC236}">
                <a16:creationId xmlns:a16="http://schemas.microsoft.com/office/drawing/2014/main" id="{EBCF45B7-B1AF-8E17-490F-3259D39785DD}"/>
              </a:ext>
            </a:extLst>
          </p:cNvPr>
          <p:cNvSpPr/>
          <p:nvPr/>
        </p:nvSpPr>
        <p:spPr>
          <a:xfrm>
            <a:off x="11267440" y="6356866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010D-CBD6-98F0-CED5-01625A711E70}"/>
              </a:ext>
            </a:extLst>
          </p:cNvPr>
          <p:cNvSpPr txBox="1"/>
          <p:nvPr/>
        </p:nvSpPr>
        <p:spPr>
          <a:xfrm>
            <a:off x="11277600" y="6380926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9341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51BDE6-FCCE-C75F-35C6-3A5E8769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080"/>
            <a:ext cx="12192000" cy="6990080"/>
          </a:xfrm>
          <a:prstGeom prst="rect">
            <a:avLst/>
          </a:prstGeom>
        </p:spPr>
      </p:pic>
      <p:sp>
        <p:nvSpPr>
          <p:cNvPr id="2" name="Star: 8 Points 1">
            <a:extLst>
              <a:ext uri="{FF2B5EF4-FFF2-40B4-BE49-F238E27FC236}">
                <a16:creationId xmlns:a16="http://schemas.microsoft.com/office/drawing/2014/main" id="{804D7D7D-EB62-60FA-3C72-779E147BC6DD}"/>
              </a:ext>
            </a:extLst>
          </p:cNvPr>
          <p:cNvSpPr/>
          <p:nvPr/>
        </p:nvSpPr>
        <p:spPr>
          <a:xfrm>
            <a:off x="11297920" y="6329680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7E767-7600-0120-F264-2D1A0895F65D}"/>
              </a:ext>
            </a:extLst>
          </p:cNvPr>
          <p:cNvSpPr txBox="1"/>
          <p:nvPr/>
        </p:nvSpPr>
        <p:spPr>
          <a:xfrm>
            <a:off x="11318240" y="635374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8409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BE6C9-F122-5861-FDD3-7BBC706D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80"/>
            <a:ext cx="12192000" cy="6573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F4370-FA81-32BA-2D6F-8E7DB26853AE}"/>
              </a:ext>
            </a:extLst>
          </p:cNvPr>
          <p:cNvSpPr txBox="1"/>
          <p:nvPr/>
        </p:nvSpPr>
        <p:spPr>
          <a:xfrm>
            <a:off x="599440" y="6289040"/>
            <a:ext cx="487680" cy="4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tar: 8 Points 1">
            <a:extLst>
              <a:ext uri="{FF2B5EF4-FFF2-40B4-BE49-F238E27FC236}">
                <a16:creationId xmlns:a16="http://schemas.microsoft.com/office/drawing/2014/main" id="{24EB6E2B-8427-E1EB-9701-2006302F9965}"/>
              </a:ext>
            </a:extLst>
          </p:cNvPr>
          <p:cNvSpPr/>
          <p:nvPr/>
        </p:nvSpPr>
        <p:spPr>
          <a:xfrm>
            <a:off x="599440" y="6380480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5E72E-6E5B-969E-06FB-BC7696E5C52B}"/>
              </a:ext>
            </a:extLst>
          </p:cNvPr>
          <p:cNvSpPr txBox="1"/>
          <p:nvPr/>
        </p:nvSpPr>
        <p:spPr>
          <a:xfrm>
            <a:off x="599440" y="6410960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001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37080-B3FF-63BB-5C46-198D6D56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"/>
            <a:ext cx="12191999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C9D4E-87D4-1B0E-C5B2-83E4B059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0" y="1250838"/>
            <a:ext cx="5082980" cy="2568163"/>
          </a:xfrm>
          <a:prstGeom prst="rect">
            <a:avLst/>
          </a:prstGeom>
        </p:spPr>
      </p:pic>
      <p:sp>
        <p:nvSpPr>
          <p:cNvPr id="13" name="Star: 8 Points 12">
            <a:extLst>
              <a:ext uri="{FF2B5EF4-FFF2-40B4-BE49-F238E27FC236}">
                <a16:creationId xmlns:a16="http://schemas.microsoft.com/office/drawing/2014/main" id="{BF4805B2-77E5-2EB6-C6AF-F162E394A194}"/>
              </a:ext>
            </a:extLst>
          </p:cNvPr>
          <p:cNvSpPr/>
          <p:nvPr/>
        </p:nvSpPr>
        <p:spPr>
          <a:xfrm>
            <a:off x="11297920" y="6329680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CE0A3-BAD2-5B54-4FEF-31858D1001B7}"/>
              </a:ext>
            </a:extLst>
          </p:cNvPr>
          <p:cNvSpPr txBox="1"/>
          <p:nvPr/>
        </p:nvSpPr>
        <p:spPr>
          <a:xfrm>
            <a:off x="11297920" y="6353740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4620A-17AE-C3AB-3C0C-B0BEDFB34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2460327"/>
            <a:ext cx="5516880" cy="2568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248846-1704-17AE-A7D4-FF0CD863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3924076"/>
            <a:ext cx="5061170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47539C-33F8-E088-9CFF-587FAA4C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84" y="2804159"/>
            <a:ext cx="5933440" cy="3850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15243-C3AC-68DA-31F2-0CA7F842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" y="314960"/>
            <a:ext cx="3558540" cy="2348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427B4-1A1F-4A20-1D0A-ABDB0CE6C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0" y="314960"/>
            <a:ext cx="3558540" cy="234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8C4D3-7CAE-FD64-7089-108655572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672" y="314960"/>
            <a:ext cx="4003992" cy="2348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C9305-4951-FC58-489E-62E6D6EB6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" y="2960371"/>
            <a:ext cx="3851592" cy="23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CB04DC-C8D7-9DE8-B123-539BC0E5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Star: 8 Points 1">
            <a:extLst>
              <a:ext uri="{FF2B5EF4-FFF2-40B4-BE49-F238E27FC236}">
                <a16:creationId xmlns:a16="http://schemas.microsoft.com/office/drawing/2014/main" id="{51111E50-8E59-EB4A-EC40-6A1A167419DF}"/>
              </a:ext>
            </a:extLst>
          </p:cNvPr>
          <p:cNvSpPr/>
          <p:nvPr/>
        </p:nvSpPr>
        <p:spPr>
          <a:xfrm>
            <a:off x="11297920" y="6329680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9A275-4EA8-0AE2-9B5F-F98489582CC4}"/>
              </a:ext>
            </a:extLst>
          </p:cNvPr>
          <p:cNvSpPr txBox="1"/>
          <p:nvPr/>
        </p:nvSpPr>
        <p:spPr>
          <a:xfrm>
            <a:off x="11297920" y="6353740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3470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31A8B-8BF1-0295-CBAF-C63E4A05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</p:pic>
      <p:sp>
        <p:nvSpPr>
          <p:cNvPr id="2" name="Star: 8 Points 1">
            <a:extLst>
              <a:ext uri="{FF2B5EF4-FFF2-40B4-BE49-F238E27FC236}">
                <a16:creationId xmlns:a16="http://schemas.microsoft.com/office/drawing/2014/main" id="{DCE33ABB-B72C-9E2D-0A0F-EEA1FB9AB3AE}"/>
              </a:ext>
            </a:extLst>
          </p:cNvPr>
          <p:cNvSpPr/>
          <p:nvPr/>
        </p:nvSpPr>
        <p:spPr>
          <a:xfrm>
            <a:off x="11297920" y="6329680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1F686-83B9-3D5F-358F-798E9AF8D5EE}"/>
              </a:ext>
            </a:extLst>
          </p:cNvPr>
          <p:cNvSpPr txBox="1"/>
          <p:nvPr/>
        </p:nvSpPr>
        <p:spPr>
          <a:xfrm>
            <a:off x="11297920" y="6360160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9369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F10BD-D151-E478-4EEA-EE7A946A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560" y="0"/>
            <a:ext cx="12354560" cy="7057016"/>
          </a:xfrm>
          <a:prstGeom prst="rect">
            <a:avLst/>
          </a:prstGeom>
        </p:spPr>
      </p:pic>
      <p:sp>
        <p:nvSpPr>
          <p:cNvPr id="2" name="Star: 8 Points 1">
            <a:extLst>
              <a:ext uri="{FF2B5EF4-FFF2-40B4-BE49-F238E27FC236}">
                <a16:creationId xmlns:a16="http://schemas.microsoft.com/office/drawing/2014/main" id="{3DA02F16-980C-EE72-E6E6-29EF4BAEFD52}"/>
              </a:ext>
            </a:extLst>
          </p:cNvPr>
          <p:cNvSpPr/>
          <p:nvPr/>
        </p:nvSpPr>
        <p:spPr>
          <a:xfrm>
            <a:off x="11297920" y="6632985"/>
            <a:ext cx="375920" cy="325120"/>
          </a:xfrm>
          <a:prstGeom prst="star8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A8A21-4685-840D-0080-1F03F8C71425}"/>
              </a:ext>
            </a:extLst>
          </p:cNvPr>
          <p:cNvSpPr txBox="1"/>
          <p:nvPr/>
        </p:nvSpPr>
        <p:spPr>
          <a:xfrm>
            <a:off x="11297920" y="6681106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29338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Words>11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SemiLight SemiConde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Ruquiya Nasir</dc:creator>
  <cp:lastModifiedBy>Ruquiya Nasir</cp:lastModifiedBy>
  <cp:revision>1</cp:revision>
  <dcterms:created xsi:type="dcterms:W3CDTF">2024-06-02T18:25:49Z</dcterms:created>
  <dcterms:modified xsi:type="dcterms:W3CDTF">2024-06-10T19:03:40Z</dcterms:modified>
</cp:coreProperties>
</file>