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7b16764e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7b16764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8b742bb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8b742bb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7b16764e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7b16764e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7b16764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7b16764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7b16764e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7b16764e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7b16764e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7b16764e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7b75f4fb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7b75f4fb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6964da44c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6964da44c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abr.com/ru/company/ruvds/blog/458324/" TargetMode="External"/><Relationship Id="rId4" Type="http://schemas.openxmlformats.org/officeDocument/2006/relationships/hyperlink" Target="https://habr.com/ru/companies/ruvds/articles/513772/" TargetMode="External"/><Relationship Id="rId5" Type="http://schemas.openxmlformats.org/officeDocument/2006/relationships/hyperlink" Target="https://habr.com/ru/companies/ruvds/articles/513774/" TargetMode="External"/><Relationship Id="rId6" Type="http://schemas.openxmlformats.org/officeDocument/2006/relationships/hyperlink" Target="https://habr.com/ru/companies/ruvds/articles/514516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97433" y="767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НачалоVue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21275" y="3469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https://habr.com/ru/company/ruvds/blog/509700/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2900" y="226900"/>
            <a:ext cx="20193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1042600"/>
            <a:ext cx="6757776" cy="37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Vue js и поддержка пользователя, обзор ресурсов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8070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https://habr.com/ru/company/ruvds/blog/458324/</a:t>
            </a:r>
            <a:br>
              <a:rPr lang="ru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Урок 9: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https://habr.com/ru/companies/ruvds/articles/513772/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ru"/>
            </a:br>
            <a:r>
              <a:rPr lang="ru"/>
              <a:t>Урок 10: </a:t>
            </a:r>
            <a:r>
              <a:rPr lang="ru" u="sng">
                <a:solidFill>
                  <a:schemeClr val="hlink"/>
                </a:solidFill>
                <a:hlinkClick r:id="rId5"/>
              </a:rPr>
              <a:t>Vue.js для начинающих, урок 10: формы</a:t>
            </a:r>
            <a:br>
              <a:rPr lang="ru"/>
            </a:br>
            <a:br>
              <a:rPr lang="ru"/>
            </a:br>
            <a:r>
              <a:rPr lang="ru"/>
              <a:t>Урок 11: </a:t>
            </a:r>
            <a:r>
              <a:rPr lang="ru" u="sng">
                <a:solidFill>
                  <a:schemeClr val="hlink"/>
                </a:solidFill>
                <a:hlinkClick r:id="rId6"/>
              </a:rPr>
              <a:t>https://habr.com/ru/companies/ruvds/articles/514516/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Запуск облачной среды программирования codepen.io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25" y="1093000"/>
            <a:ext cx="7059150" cy="39688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2336875" y="2193100"/>
            <a:ext cx="514500" cy="675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проекта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1017725"/>
            <a:ext cx="7366425" cy="41415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365975" y="1883475"/>
            <a:ext cx="617100" cy="33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Внешний вид проекта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25" y="973475"/>
            <a:ext cx="7736676" cy="43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057650" y="445025"/>
            <a:ext cx="5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Подключение фрэймворка vue3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178563" y="1066375"/>
            <a:ext cx="1338600" cy="3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Переименовать проект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739" y="1381975"/>
            <a:ext cx="3375776" cy="371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 rotWithShape="1">
          <a:blip r:embed="rId4">
            <a:alphaModFix/>
          </a:blip>
          <a:srcRect b="80213" l="82887" r="0" t="0"/>
          <a:stretch/>
        </p:blipFill>
        <p:spPr>
          <a:xfrm>
            <a:off x="2446477" y="481725"/>
            <a:ext cx="1564723" cy="101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4">
            <a:alphaModFix/>
          </a:blip>
          <a:srcRect b="85043" l="0" r="86793" t="0"/>
          <a:stretch/>
        </p:blipFill>
        <p:spPr>
          <a:xfrm>
            <a:off x="408875" y="1591250"/>
            <a:ext cx="1207572" cy="76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5">
            <a:alphaModFix/>
          </a:blip>
          <a:srcRect b="15730" l="35712" r="35660" t="9075"/>
          <a:stretch/>
        </p:blipFill>
        <p:spPr>
          <a:xfrm>
            <a:off x="5628950" y="1381975"/>
            <a:ext cx="2771456" cy="40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6230525" y="2505950"/>
            <a:ext cx="454800" cy="20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2937900" y="271875"/>
            <a:ext cx="407700" cy="473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1517175" y="1876750"/>
            <a:ext cx="454800" cy="40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2516950" y="2876500"/>
            <a:ext cx="526200" cy="31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514325" y="1381975"/>
            <a:ext cx="314400" cy="473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536825" y="48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Первое задание по уроку 1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205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ссылка не действительна!!!!!!!!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475" y="96800"/>
            <a:ext cx="4064951" cy="4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4">
            <a:alphaModFix/>
          </a:blip>
          <a:srcRect b="30022" l="-25811" r="47429" t="-25816"/>
          <a:stretch/>
        </p:blipFill>
        <p:spPr>
          <a:xfrm>
            <a:off x="2788125" y="588725"/>
            <a:ext cx="5696875" cy="391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20"/>
          <p:cNvCxnSpPr/>
          <p:nvPr/>
        </p:nvCxnSpPr>
        <p:spPr>
          <a:xfrm>
            <a:off x="5030000" y="1496925"/>
            <a:ext cx="2632200" cy="25611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0"/>
          <p:cNvCxnSpPr/>
          <p:nvPr/>
        </p:nvCxnSpPr>
        <p:spPr>
          <a:xfrm flipH="1">
            <a:off x="5562125" y="1397625"/>
            <a:ext cx="2639100" cy="29727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536825" y="48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Первое задание по уроку 1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475" y="96800"/>
            <a:ext cx="4064951" cy="4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 rotWithShape="1">
          <a:blip r:embed="rId4">
            <a:alphaModFix/>
          </a:blip>
          <a:srcRect b="30022" l="-25811" r="47429" t="-25816"/>
          <a:stretch/>
        </p:blipFill>
        <p:spPr>
          <a:xfrm>
            <a:off x="2788125" y="588725"/>
            <a:ext cx="4417301" cy="303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1"/>
          <p:cNvCxnSpPr/>
          <p:nvPr/>
        </p:nvCxnSpPr>
        <p:spPr>
          <a:xfrm>
            <a:off x="5030000" y="1496925"/>
            <a:ext cx="2632200" cy="25611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1"/>
          <p:cNvCxnSpPr/>
          <p:nvPr/>
        </p:nvCxnSpPr>
        <p:spPr>
          <a:xfrm flipH="1">
            <a:off x="5562125" y="1397625"/>
            <a:ext cx="2639100" cy="29727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7" name="Google Shape;127;p21"/>
          <p:cNvPicPr preferRelativeResize="0"/>
          <p:nvPr/>
        </p:nvPicPr>
        <p:blipFill rotWithShape="1">
          <a:blip r:embed="rId5">
            <a:alphaModFix/>
          </a:blip>
          <a:srcRect b="20754" l="0" r="2610" t="0"/>
          <a:stretch/>
        </p:blipFill>
        <p:spPr>
          <a:xfrm>
            <a:off x="311700" y="166575"/>
            <a:ext cx="8905027" cy="407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5774100" y="3731725"/>
            <a:ext cx="33699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Правильная ссылка!!!!!!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&lt;script src="https://cdn.jsdelivr.net/npm/vue@2.5.13/dist/vue.js"&gt;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