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0290175" cy="18291175"/>
  <p:notesSz cx="6858000" cy="9144000"/>
  <p:embeddedFontLst>
    <p:embeddedFont>
      <p:font typeface="Feather Bold" pitchFamily="82" charset="0"/>
      <p:bold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ding Section" id="{256FA6E9-48DF-49E6-937B-514C2DCB941D}">
          <p14:sldIdLst>
            <p14:sldId id="256"/>
          </p14:sldIdLst>
        </p14:section>
        <p14:section name="Introductory" id="{C4822526-5414-41DD-AD06-CA40C3071D84}">
          <p14:sldIdLst>
            <p14:sldId id="258"/>
            <p14:sldId id="259"/>
          </p14:sldIdLst>
        </p14:section>
        <p14:section name="Main Screen" id="{D3870DBF-0E14-4E3B-AA24-3C76CF6508D0}">
          <p14:sldIdLst>
            <p14:sldId id="260"/>
          </p14:sldIdLst>
        </p14:section>
        <p14:section name="Lesson/Test Section" id="{0C43330D-71A0-4250-8DD7-5EC8323EA7D4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316"/>
    <a:srgbClr val="9FDF80"/>
    <a:srgbClr val="6FCF4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5" d="100"/>
          <a:sy n="35" d="100"/>
        </p:scale>
        <p:origin x="-2250" y="216"/>
      </p:cViewPr>
      <p:guideLst>
        <p:guide orient="horz" pos="5761"/>
        <p:guide pos="32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763" y="5682121"/>
            <a:ext cx="8746649" cy="39207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526" y="10364999"/>
            <a:ext cx="7203123" cy="46744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0377" y="732496"/>
            <a:ext cx="2315289" cy="156067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509" y="732496"/>
            <a:ext cx="6774365" cy="156067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3" y="11753775"/>
            <a:ext cx="8746649" cy="3632831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53" y="7752582"/>
            <a:ext cx="8746649" cy="4001193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509" y="4267942"/>
            <a:ext cx="4544827" cy="1207133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839" y="4267942"/>
            <a:ext cx="4544827" cy="1207133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09" y="4094345"/>
            <a:ext cx="4546614" cy="170632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9" y="5800674"/>
            <a:ext cx="4546614" cy="1053859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7267" y="4094345"/>
            <a:ext cx="4548400" cy="170632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7267" y="5800674"/>
            <a:ext cx="4548400" cy="1053859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09" y="728260"/>
            <a:ext cx="3385397" cy="30993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172" y="728261"/>
            <a:ext cx="5752494" cy="15611011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9" y="3827599"/>
            <a:ext cx="3385397" cy="12511673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46" y="12803822"/>
            <a:ext cx="6174105" cy="1511564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46" y="1634350"/>
            <a:ext cx="6174105" cy="109747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46" y="14315386"/>
            <a:ext cx="6174105" cy="2146671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509" y="732495"/>
            <a:ext cx="9261158" cy="30485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09" y="4267942"/>
            <a:ext cx="9261158" cy="1207133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509" y="16953211"/>
            <a:ext cx="2401041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5810" y="16953211"/>
            <a:ext cx="3258555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4625" y="16953211"/>
            <a:ext cx="2401041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21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291175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1754188" y="5848761"/>
            <a:ext cx="6781800" cy="6593652"/>
            <a:chOff x="1754187" y="3582987"/>
            <a:chExt cx="6781800" cy="6593652"/>
          </a:xfrm>
        </p:grpSpPr>
        <p:sp>
          <p:nvSpPr>
            <p:cNvPr id="5" name="TextBox 4"/>
            <p:cNvSpPr txBox="1"/>
            <p:nvPr/>
          </p:nvSpPr>
          <p:spPr>
            <a:xfrm>
              <a:off x="1754187" y="8114536"/>
              <a:ext cx="6781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0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</a:p>
            <a:p>
              <a:pPr algn="ctr"/>
              <a:r>
                <a:rPr lang="en-PH" sz="4800" dirty="0" smtClean="0">
                  <a:solidFill>
                    <a:srgbClr val="9FDF80"/>
                  </a:solidFill>
                  <a:latin typeface="Feather Bold" pitchFamily="82" charset="0"/>
                </a:rPr>
                <a:t>FSL Tutorial</a:t>
              </a:r>
              <a:endParaRPr lang="en-PH" sz="4800" dirty="0">
                <a:solidFill>
                  <a:srgbClr val="9FDF80"/>
                </a:solidFill>
                <a:latin typeface="Feather Bold" pitchFamily="82" charset="0"/>
              </a:endParaRPr>
            </a:p>
          </p:txBody>
        </p:sp>
        <p:pic>
          <p:nvPicPr>
            <p:cNvPr id="6" name="Picture 2" descr="F:\Installers\Miscellaneous Resources\mascot_offici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86" y="3582987"/>
              <a:ext cx="5562600" cy="556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onut 1"/>
          <p:cNvSpPr/>
          <p:nvPr/>
        </p:nvSpPr>
        <p:spPr>
          <a:xfrm>
            <a:off x="4687887" y="14089650"/>
            <a:ext cx="744126" cy="744126"/>
          </a:xfrm>
          <a:prstGeom prst="donut">
            <a:avLst>
              <a:gd name="adj" fmla="val 18012"/>
            </a:avLst>
          </a:prstGeom>
          <a:gradFill>
            <a:gsLst>
              <a:gs pos="0">
                <a:srgbClr val="9FDF80"/>
              </a:gs>
              <a:gs pos="50000">
                <a:srgbClr val="6FCF40"/>
              </a:gs>
              <a:gs pos="100000">
                <a:srgbClr val="21A31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291175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/>
          <p:cNvGrpSpPr/>
          <p:nvPr/>
        </p:nvGrpSpPr>
        <p:grpSpPr>
          <a:xfrm>
            <a:off x="801687" y="1906587"/>
            <a:ext cx="8686800" cy="14860489"/>
            <a:chOff x="801687" y="1906587"/>
            <a:chExt cx="8686800" cy="14860489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1906587"/>
              <a:ext cx="678180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600" dirty="0" smtClean="0">
                  <a:solidFill>
                    <a:schemeClr val="bg1"/>
                  </a:solidFill>
                  <a:latin typeface="Celebes" pitchFamily="50" charset="0"/>
                </a:rPr>
                <a:t>Hi from </a:t>
              </a:r>
              <a:r>
                <a:rPr lang="en-PH" sz="80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4800" dirty="0">
                <a:solidFill>
                  <a:srgbClr val="9FDF80"/>
                </a:solidFill>
                <a:latin typeface="Feather Bold" pitchFamily="82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01687" y="14098587"/>
              <a:ext cx="8686800" cy="2668489"/>
              <a:chOff x="801687" y="15205075"/>
              <a:chExt cx="8686800" cy="26684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38200" y="16950234"/>
                <a:ext cx="6781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5400" dirty="0" smtClean="0">
                    <a:solidFill>
                      <a:schemeClr val="bg1"/>
                    </a:solidFill>
                    <a:latin typeface="Celebes" pitchFamily="50" charset="0"/>
                  </a:rPr>
                  <a:t>What is your name?</a:t>
                </a:r>
                <a:endParaRPr lang="en-PH" sz="4000" dirty="0">
                  <a:solidFill>
                    <a:srgbClr val="9FDF80"/>
                  </a:solidFill>
                  <a:latin typeface="Celebes" pitchFamily="50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801687" y="15205075"/>
                <a:ext cx="8686800" cy="1408113"/>
              </a:xfrm>
              <a:prstGeom prst="roundRect">
                <a:avLst/>
              </a:prstGeom>
              <a:solidFill>
                <a:srgbClr val="9FD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PH" sz="4400" dirty="0" smtClean="0">
                    <a:solidFill>
                      <a:schemeClr val="bg1"/>
                    </a:solidFill>
                    <a:latin typeface="Celebes" pitchFamily="50" charset="0"/>
                  </a:rPr>
                  <a:t>(input)</a:t>
                </a:r>
                <a:endParaRPr lang="en-PH" sz="4400" dirty="0">
                  <a:solidFill>
                    <a:schemeClr val="bg1"/>
                  </a:solidFill>
                  <a:latin typeface="Celebes" pitchFamily="50" charset="0"/>
                </a:endParaRPr>
              </a:p>
            </p:txBody>
          </p:sp>
        </p:grpSp>
      </p:grpSp>
      <p:pic>
        <p:nvPicPr>
          <p:cNvPr id="1026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963988"/>
            <a:ext cx="10363198" cy="10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1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5173" y="9298523"/>
            <a:ext cx="8723313" cy="8076664"/>
            <a:chOff x="765173" y="3202523"/>
            <a:chExt cx="8723313" cy="8076664"/>
          </a:xfrm>
        </p:grpSpPr>
        <p:sp>
          <p:nvSpPr>
            <p:cNvPr id="6" name="TextBox 5"/>
            <p:cNvSpPr txBox="1"/>
            <p:nvPr/>
          </p:nvSpPr>
          <p:spPr>
            <a:xfrm>
              <a:off x="765173" y="3202523"/>
              <a:ext cx="8723313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 smtClean="0">
                  <a:latin typeface="Celebes" pitchFamily="50" charset="0"/>
                </a:rPr>
                <a:t>Handsy Sign Language Tutorial is a mobile application with the purpose of providing an accessible platform for learning the Filipino Sign Language for anyone, but most especially for those who are auditory and hearing impaired.</a:t>
              </a:r>
            </a:p>
            <a:p>
              <a:endParaRPr lang="en-PH" sz="4000" dirty="0">
                <a:latin typeface="Celebes" pitchFamily="50" charset="0"/>
              </a:endParaRPr>
            </a:p>
            <a:p>
              <a:r>
                <a:rPr lang="en-PH" sz="4000" dirty="0" smtClean="0">
                  <a:latin typeface="Celebes" pitchFamily="50" charset="0"/>
                </a:rPr>
                <a:t>We hope you enjoy  using this application</a:t>
              </a:r>
              <a:endParaRPr lang="en-PH" sz="4000" dirty="0">
                <a:latin typeface="Celebes" pitchFamily="50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5173" y="9871074"/>
              <a:ext cx="8686800" cy="1408113"/>
            </a:xfrm>
            <a:prstGeom prst="roundRect">
              <a:avLst/>
            </a:prstGeom>
            <a:solidFill>
              <a:srgbClr val="6FC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4400" dirty="0" smtClean="0">
                  <a:solidFill>
                    <a:schemeClr val="bg1"/>
                  </a:solidFill>
                  <a:latin typeface="Feather Bold" pitchFamily="82" charset="0"/>
                </a:rPr>
                <a:t>Start Your Journey</a:t>
              </a:r>
              <a:endParaRPr lang="en-PH" sz="44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</p:grpSp>
      <p:pic>
        <p:nvPicPr>
          <p:cNvPr id="13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5" y="763587"/>
            <a:ext cx="9448004" cy="94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4" name="Rectangle 3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9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9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0" y="16917988"/>
            <a:ext cx="10290175" cy="1366814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915987" y="17231347"/>
            <a:ext cx="3390900" cy="808851"/>
          </a:xfrm>
          <a:prstGeom prst="roundRect">
            <a:avLst>
              <a:gd name="adj" fmla="val 35131"/>
            </a:avLst>
          </a:prstGeom>
          <a:solidFill>
            <a:srgbClr val="6FCF4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PH" sz="3600" dirty="0" smtClean="0">
                <a:solidFill>
                  <a:schemeClr val="bg1"/>
                </a:solidFill>
                <a:latin typeface="Feather Bold" pitchFamily="82" charset="0"/>
              </a:rPr>
              <a:t>LESSONS</a:t>
            </a:r>
            <a:endParaRPr lang="en-PH" sz="36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3287" y="17196968"/>
            <a:ext cx="3390900" cy="808851"/>
          </a:xfrm>
          <a:prstGeom prst="roundRect">
            <a:avLst>
              <a:gd name="adj" fmla="val 35131"/>
            </a:avLst>
          </a:prstGeom>
          <a:solidFill>
            <a:srgbClr val="9FDF8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PH" sz="3600" dirty="0" smtClean="0">
                <a:solidFill>
                  <a:schemeClr val="bg1"/>
                </a:solidFill>
                <a:latin typeface="Feather Bold" pitchFamily="82" charset="0"/>
              </a:rPr>
              <a:t>STATS</a:t>
            </a:r>
            <a:endParaRPr lang="en-PH" sz="36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6063" y="1640292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344487" y="1793656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1</a:t>
            </a:r>
            <a:endParaRPr lang="en-PH" sz="3600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06064" y="5526491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TextBox 39"/>
          <p:cNvSpPr txBox="1"/>
          <p:nvPr/>
        </p:nvSpPr>
        <p:spPr>
          <a:xfrm>
            <a:off x="344488" y="5679855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2</a:t>
            </a:r>
            <a:endParaRPr lang="en-PH" sz="3600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9414279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/>
          <p:cNvSpPr txBox="1"/>
          <p:nvPr/>
        </p:nvSpPr>
        <p:spPr>
          <a:xfrm>
            <a:off x="344488" y="9567643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3</a:t>
            </a:r>
            <a:endParaRPr lang="en-PH" sz="3600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7806" y="13298891"/>
            <a:ext cx="9878048" cy="3351989"/>
          </a:xfrm>
          <a:prstGeom prst="roundRect">
            <a:avLst>
              <a:gd name="adj" fmla="val 9952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/>
          </a:p>
        </p:txBody>
      </p:sp>
      <p:sp>
        <p:nvSpPr>
          <p:cNvPr id="46" name="TextBox 45"/>
          <p:cNvSpPr txBox="1"/>
          <p:nvPr/>
        </p:nvSpPr>
        <p:spPr>
          <a:xfrm>
            <a:off x="326230" y="13452255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ln w="3175">
                  <a:solidFill>
                    <a:srgbClr val="9FDF80"/>
                  </a:solidFill>
                </a:ln>
                <a:solidFill>
                  <a:schemeClr val="bg1"/>
                </a:solidFill>
                <a:latin typeface="Feather Bold" pitchFamily="82" charset="0"/>
              </a:rPr>
              <a:t>Lesson 4</a:t>
            </a:r>
            <a:endParaRPr lang="en-PH" sz="3600" b="1" dirty="0">
              <a:ln w="3175">
                <a:solidFill>
                  <a:srgbClr val="9FDF80"/>
                </a:solidFill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7238188"/>
          </a:xfrm>
          <a:prstGeom prst="roundRect">
            <a:avLst>
              <a:gd name="adj" fmla="val 9952"/>
            </a:avLst>
          </a:prstGeom>
          <a:solidFill>
            <a:srgbClr val="9FDF80"/>
          </a:solid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1754188" y="4936220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smtClean="0">
                <a:ln w="3175">
                  <a:noFill/>
                </a:ln>
                <a:solidFill>
                  <a:schemeClr val="bg1"/>
                </a:solidFill>
                <a:latin typeface="Feather Bold" pitchFamily="82" charset="0"/>
              </a:rPr>
              <a:t>(picture of hand sign)</a:t>
            </a:r>
            <a:endParaRPr lang="en-PH" sz="3600" dirty="0">
              <a:ln w="3175">
                <a:noFill/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9414279"/>
            <a:ext cx="9878048" cy="7236601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(description  of 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description 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description </a:t>
            </a:r>
            <a:r>
              <a:rPr lang="en-PH" sz="4000" dirty="0">
                <a:solidFill>
                  <a:sysClr val="windowText" lastClr="000000"/>
                </a:solidFill>
                <a:latin typeface="Celebes" pitchFamily="50" charset="0"/>
              </a:rPr>
              <a:t>of </a:t>
            </a:r>
            <a:r>
              <a:rPr lang="en-PH" sz="4000" dirty="0" smtClean="0">
                <a:solidFill>
                  <a:sysClr val="windowText" lastClr="000000"/>
                </a:solidFill>
                <a:latin typeface="Celebes" pitchFamily="50" charset="0"/>
              </a:rPr>
              <a:t>lesson)</a:t>
            </a:r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CONTINUE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11125976"/>
          </a:xfrm>
          <a:prstGeom prst="roundRect">
            <a:avLst>
              <a:gd name="adj" fmla="val 9952"/>
            </a:avLst>
          </a:prstGeom>
          <a:solidFill>
            <a:srgbClr val="9FDF80"/>
          </a:solid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649287" y="1869856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noFill/>
                </a:ln>
                <a:solidFill>
                  <a:schemeClr val="bg1"/>
                </a:solidFill>
                <a:latin typeface="Feather Bold" pitchFamily="82" charset="0"/>
              </a:rPr>
              <a:t>IDENTIFY THE HAND SIGNAL</a:t>
            </a:r>
            <a:endParaRPr lang="en-PH" sz="3600" dirty="0">
              <a:ln w="3175">
                <a:noFill/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12766268"/>
            <a:ext cx="9878048" cy="3884612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CHECK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7167" y="13412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Celebes" pitchFamily="50" charset="0"/>
              </a:rPr>
              <a:t>Letter A</a:t>
            </a:r>
            <a:endParaRPr lang="en-PH" sz="4400" dirty="0">
              <a:solidFill>
                <a:schemeClr val="bg1"/>
              </a:solidFill>
              <a:latin typeface="Celebes" pitchFamily="5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9892" y="15317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bg1"/>
                </a:solidFill>
                <a:latin typeface="Celebes" pitchFamily="50" charset="0"/>
              </a:rPr>
              <a:t>Letter B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76981" y="13412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bg1"/>
                </a:solidFill>
                <a:latin typeface="Celebes" pitchFamily="50" charset="0"/>
              </a:rPr>
              <a:t>Letter 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59706" y="15317787"/>
            <a:ext cx="4457824" cy="975792"/>
          </a:xfrm>
          <a:prstGeom prst="roundRect">
            <a:avLst/>
          </a:prstGeom>
          <a:solidFill>
            <a:srgbClr val="6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bg1"/>
                </a:solidFill>
                <a:latin typeface="Celebes" pitchFamily="50" charset="0"/>
              </a:rPr>
              <a:t>Letter D</a:t>
            </a:r>
          </a:p>
        </p:txBody>
      </p:sp>
    </p:spTree>
    <p:extLst>
      <p:ext uri="{BB962C8B-B14F-4D97-AF65-F5344CB8AC3E}">
        <p14:creationId xmlns:p14="http://schemas.microsoft.com/office/powerpoint/2010/main" val="16860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11125976"/>
          </a:xfrm>
          <a:prstGeom prst="roundRect">
            <a:avLst>
              <a:gd name="adj" fmla="val 9952"/>
            </a:avLst>
          </a:prstGeom>
          <a:solidFill>
            <a:srgbClr val="9FDF80"/>
          </a:solid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649287" y="1869856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n w="3175">
                  <a:noFill/>
                </a:ln>
                <a:solidFill>
                  <a:schemeClr val="bg1"/>
                </a:solidFill>
                <a:latin typeface="Feather Bold" pitchFamily="82" charset="0"/>
              </a:rPr>
              <a:t>IDENTIFY THE HAND SIGNAL</a:t>
            </a:r>
            <a:endParaRPr lang="en-PH" sz="3600" dirty="0">
              <a:ln w="3175">
                <a:noFill/>
              </a:ln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6064" y="12766268"/>
            <a:ext cx="9878048" cy="3884612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CHECK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9892" y="15637395"/>
            <a:ext cx="9807638" cy="975792"/>
          </a:xfrm>
          <a:prstGeom prst="roundRect">
            <a:avLst/>
          </a:prstGeom>
          <a:solidFill>
            <a:srgbClr val="9FD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400" dirty="0" smtClean="0">
                <a:solidFill>
                  <a:schemeClr val="bg1"/>
                </a:solidFill>
                <a:latin typeface="Celebes" pitchFamily="50" charset="0"/>
              </a:rPr>
              <a:t>(input)</a:t>
            </a:r>
            <a:endParaRPr lang="en-PH" sz="4400" dirty="0">
              <a:solidFill>
                <a:schemeClr val="bg1"/>
              </a:solidFill>
              <a:latin typeface="Celebe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9" name="Rectangle 8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11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206063" y="1640292"/>
            <a:ext cx="9878048" cy="11125976"/>
          </a:xfrm>
          <a:prstGeom prst="roundRect">
            <a:avLst>
              <a:gd name="adj" fmla="val 9952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F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ounded Rectangle 41"/>
          <p:cNvSpPr/>
          <p:nvPr/>
        </p:nvSpPr>
        <p:spPr>
          <a:xfrm>
            <a:off x="206064" y="12766268"/>
            <a:ext cx="9878048" cy="3884612"/>
          </a:xfrm>
          <a:prstGeom prst="roundRect">
            <a:avLst>
              <a:gd name="adj" fmla="val 99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H" sz="4000" dirty="0">
              <a:solidFill>
                <a:sysClr val="windowText" lastClr="000000"/>
              </a:solidFill>
              <a:latin typeface="Celebes" pitchFamily="5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062" y="16994187"/>
            <a:ext cx="9878049" cy="975792"/>
          </a:xfrm>
          <a:prstGeom prst="round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 smtClean="0">
                <a:solidFill>
                  <a:schemeClr val="bg1"/>
                </a:solidFill>
                <a:latin typeface="Feather Bold" pitchFamily="82" charset="0"/>
              </a:rPr>
              <a:t>CHECK</a:t>
            </a:r>
            <a:endParaRPr lang="en-PH" sz="4400" dirty="0">
              <a:solidFill>
                <a:schemeClr val="bg1"/>
              </a:solidFill>
              <a:latin typeface="Feather Bold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061" y="16004549"/>
            <a:ext cx="98780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PH" sz="3600" dirty="0" smtClean="0">
                <a:ln w="3175">
                  <a:noFill/>
                </a:ln>
                <a:latin typeface="Feather Bold" pitchFamily="82" charset="0"/>
              </a:rPr>
              <a:t>Emulate the hand signal on your camera</a:t>
            </a:r>
            <a:endParaRPr lang="en-PH" sz="3600" dirty="0">
              <a:ln w="3175">
                <a:noFill/>
              </a:ln>
              <a:latin typeface="Feather Bold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05" y="13336587"/>
            <a:ext cx="9878050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3800" dirty="0" smtClean="0">
                <a:ln w="3175">
                  <a:noFill/>
                </a:ln>
                <a:latin typeface="Feather Bold" pitchFamily="82" charset="0"/>
              </a:rPr>
              <a:t>A</a:t>
            </a:r>
            <a:endParaRPr lang="en-PH" sz="13800" dirty="0">
              <a:ln w="3175">
                <a:noFill/>
              </a:ln>
              <a:latin typeface="Feather Bol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5173" y="9298523"/>
            <a:ext cx="8723313" cy="8076664"/>
            <a:chOff x="765173" y="3202523"/>
            <a:chExt cx="8723313" cy="8076664"/>
          </a:xfrm>
        </p:grpSpPr>
        <p:sp>
          <p:nvSpPr>
            <p:cNvPr id="6" name="TextBox 5"/>
            <p:cNvSpPr txBox="1"/>
            <p:nvPr/>
          </p:nvSpPr>
          <p:spPr>
            <a:xfrm>
              <a:off x="765173" y="3202523"/>
              <a:ext cx="872331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 smtClean="0">
                  <a:latin typeface="Celebes" pitchFamily="50" charset="0"/>
                </a:rPr>
                <a:t>Congratulations  </a:t>
              </a:r>
              <a:r>
                <a:rPr lang="en-PH" sz="4000" b="1" dirty="0" smtClean="0">
                  <a:latin typeface="Celebes" pitchFamily="50" charset="0"/>
                </a:rPr>
                <a:t>BERLIN</a:t>
              </a:r>
              <a:r>
                <a:rPr lang="en-PH" sz="4000" dirty="0" smtClean="0">
                  <a:latin typeface="Celebes" pitchFamily="50" charset="0"/>
                </a:rPr>
                <a:t>.</a:t>
              </a:r>
            </a:p>
            <a:p>
              <a:endParaRPr lang="en-PH" sz="4000" dirty="0">
                <a:latin typeface="Celebes" pitchFamily="50" charset="0"/>
              </a:endParaRPr>
            </a:p>
            <a:p>
              <a:r>
                <a:rPr lang="en-PH" sz="4000" dirty="0" smtClean="0">
                  <a:latin typeface="Celebes" pitchFamily="50" charset="0"/>
                </a:rPr>
                <a:t>Try other alphabets to further hone your use of the Filipino Sign Language and be a star</a:t>
              </a:r>
              <a:endParaRPr lang="en-PH" sz="4000" dirty="0">
                <a:latin typeface="Celebes" pitchFamily="50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5173" y="9871074"/>
              <a:ext cx="8686800" cy="1408113"/>
            </a:xfrm>
            <a:prstGeom prst="roundRect">
              <a:avLst/>
            </a:prstGeom>
            <a:solidFill>
              <a:srgbClr val="6FC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4400" smtClean="0">
                  <a:solidFill>
                    <a:schemeClr val="bg1"/>
                  </a:solidFill>
                  <a:latin typeface="Feather Bold" pitchFamily="82" charset="0"/>
                </a:rPr>
                <a:t>CONTINUE</a:t>
              </a:r>
              <a:endParaRPr lang="en-PH" sz="44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</p:grpSp>
      <p:pic>
        <p:nvPicPr>
          <p:cNvPr id="13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5" y="763587"/>
            <a:ext cx="9448004" cy="94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6515" y="0"/>
            <a:ext cx="10326690" cy="915987"/>
            <a:chOff x="-36515" y="0"/>
            <a:chExt cx="10326690" cy="915987"/>
          </a:xfrm>
        </p:grpSpPr>
        <p:sp>
          <p:nvSpPr>
            <p:cNvPr id="4" name="Rectangle 3"/>
            <p:cNvSpPr/>
            <p:nvPr/>
          </p:nvSpPr>
          <p:spPr>
            <a:xfrm>
              <a:off x="-36515" y="0"/>
              <a:ext cx="10326690" cy="915987"/>
            </a:xfrm>
            <a:prstGeom prst="rect">
              <a:avLst/>
            </a:prstGeom>
            <a:solidFill>
              <a:srgbClr val="21A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8887" y="153987"/>
              <a:ext cx="678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6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36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  <p:pic>
          <p:nvPicPr>
            <p:cNvPr id="9" name="Picture 2" descr="F:\Installers\Miscellaneous Resources\mascot_official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2" t="11469" r="15709" b="15037"/>
            <a:stretch/>
          </p:blipFill>
          <p:spPr bwMode="auto">
            <a:xfrm>
              <a:off x="456858" y="46717"/>
              <a:ext cx="802029" cy="86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9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198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Feather Bold</vt:lpstr>
      <vt:lpstr>Celebes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ADMINISTRATOR-PC</cp:lastModifiedBy>
  <cp:revision>19</cp:revision>
  <dcterms:created xsi:type="dcterms:W3CDTF">2006-08-16T00:00:00Z</dcterms:created>
  <dcterms:modified xsi:type="dcterms:W3CDTF">2023-03-04T02:57:52Z</dcterms:modified>
</cp:coreProperties>
</file>