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0290175" cy="18291175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  <p:embeddedFont>
      <p:font typeface="Feather Bold" pitchFamily="82" charset="0"/>
      <p:bold r:id="rId10"/>
    </p:embeddedFont>
  </p:embeddedFontLst>
  <p:defaultTextStyle>
    <a:defPPr>
      <a:defRPr lang="en-US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ading Section" id="{256FA6E9-48DF-49E6-937B-514C2DCB941D}">
          <p14:sldIdLst>
            <p14:sldId id="256"/>
          </p14:sldIdLst>
        </p14:section>
        <p14:section name="Introductory" id="{C4822526-5414-41DD-AD06-CA40C3071D84}">
          <p14:sldIdLst>
            <p14:sldId id="258"/>
            <p14:sldId id="259"/>
          </p14:sldIdLst>
        </p14:section>
        <p14:section name="Main Screen" id="{D3870DBF-0E14-4E3B-AA24-3C76CF6508D0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F40"/>
    <a:srgbClr val="9FDF80"/>
    <a:srgbClr val="21A316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-2586" y="-132"/>
      </p:cViewPr>
      <p:guideLst>
        <p:guide orient="horz" pos="5761"/>
        <p:guide pos="32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763" y="5682121"/>
            <a:ext cx="8746649" cy="39207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526" y="10364999"/>
            <a:ext cx="7203123" cy="46744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0377" y="732496"/>
            <a:ext cx="2315289" cy="156067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509" y="732496"/>
            <a:ext cx="6774365" cy="156067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3" y="11753775"/>
            <a:ext cx="8746649" cy="3632831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53" y="7752582"/>
            <a:ext cx="8746649" cy="4001193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509" y="4267942"/>
            <a:ext cx="4544827" cy="1207133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0839" y="4267942"/>
            <a:ext cx="4544827" cy="1207133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09" y="4094345"/>
            <a:ext cx="4546614" cy="170632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9" y="5800674"/>
            <a:ext cx="4546614" cy="10538597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7267" y="4094345"/>
            <a:ext cx="4548400" cy="170632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7267" y="5800674"/>
            <a:ext cx="4548400" cy="10538597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09" y="728260"/>
            <a:ext cx="3385397" cy="30993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172" y="728261"/>
            <a:ext cx="5752494" cy="15611011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9" y="3827599"/>
            <a:ext cx="3385397" cy="12511673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46" y="12803822"/>
            <a:ext cx="6174105" cy="1511564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946" y="1634350"/>
            <a:ext cx="6174105" cy="109747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946" y="14315386"/>
            <a:ext cx="6174105" cy="2146671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509" y="732495"/>
            <a:ext cx="9261158" cy="30485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09" y="4267942"/>
            <a:ext cx="9261158" cy="1207133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509" y="16953211"/>
            <a:ext cx="2401041" cy="973836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5810" y="16953211"/>
            <a:ext cx="3258555" cy="973836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4625" y="16953211"/>
            <a:ext cx="2401041" cy="973836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321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290175" cy="18291175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/>
          <p:cNvGrpSpPr/>
          <p:nvPr/>
        </p:nvGrpSpPr>
        <p:grpSpPr>
          <a:xfrm>
            <a:off x="1754187" y="5848761"/>
            <a:ext cx="6781800" cy="6593652"/>
            <a:chOff x="1754187" y="3582987"/>
            <a:chExt cx="6781800" cy="6593652"/>
          </a:xfrm>
        </p:grpSpPr>
        <p:sp>
          <p:nvSpPr>
            <p:cNvPr id="5" name="TextBox 4"/>
            <p:cNvSpPr txBox="1"/>
            <p:nvPr/>
          </p:nvSpPr>
          <p:spPr>
            <a:xfrm>
              <a:off x="1754187" y="8114536"/>
              <a:ext cx="6781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0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</a:p>
            <a:p>
              <a:pPr algn="ctr"/>
              <a:r>
                <a:rPr lang="en-PH" sz="4800" dirty="0" smtClean="0">
                  <a:solidFill>
                    <a:srgbClr val="9FDF80"/>
                  </a:solidFill>
                  <a:latin typeface="Feather Bold" pitchFamily="82" charset="0"/>
                </a:rPr>
                <a:t>FSL Tutorial</a:t>
              </a:r>
              <a:endParaRPr lang="en-PH" sz="4800" dirty="0">
                <a:solidFill>
                  <a:srgbClr val="9FDF80"/>
                </a:solidFill>
                <a:latin typeface="Feather Bold" pitchFamily="82" charset="0"/>
              </a:endParaRPr>
            </a:p>
          </p:txBody>
        </p:sp>
        <p:pic>
          <p:nvPicPr>
            <p:cNvPr id="6" name="Picture 2" descr="F:\Installers\Miscellaneous Resources\mascot_offici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787" y="3582987"/>
              <a:ext cx="5562600" cy="556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13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290175" cy="18291175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/>
          <p:cNvGrpSpPr/>
          <p:nvPr/>
        </p:nvGrpSpPr>
        <p:grpSpPr>
          <a:xfrm>
            <a:off x="801687" y="1906587"/>
            <a:ext cx="8686800" cy="14860489"/>
            <a:chOff x="801687" y="1906587"/>
            <a:chExt cx="8686800" cy="14860489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1906587"/>
              <a:ext cx="6781800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600" dirty="0" smtClean="0">
                  <a:solidFill>
                    <a:schemeClr val="bg1"/>
                  </a:solidFill>
                  <a:latin typeface="Celebes" pitchFamily="50" charset="0"/>
                </a:rPr>
                <a:t>Hi from </a:t>
              </a:r>
              <a:r>
                <a:rPr lang="en-PH" sz="8000" dirty="0" smtClean="0">
                  <a:solidFill>
                    <a:schemeClr val="bg1"/>
                  </a:solidFill>
                  <a:latin typeface="Feather Bold" pitchFamily="82" charset="0"/>
                </a:rPr>
                <a:t>Handsy</a:t>
              </a:r>
              <a:endParaRPr lang="en-PH" sz="4800" dirty="0">
                <a:solidFill>
                  <a:srgbClr val="9FDF80"/>
                </a:solidFill>
                <a:latin typeface="Feather Bold" pitchFamily="82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01687" y="14098587"/>
              <a:ext cx="8686800" cy="2668489"/>
              <a:chOff x="801687" y="15205075"/>
              <a:chExt cx="8686800" cy="266848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38200" y="16950234"/>
                <a:ext cx="6781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5400" dirty="0" smtClean="0">
                    <a:solidFill>
                      <a:schemeClr val="bg1"/>
                    </a:solidFill>
                    <a:latin typeface="Celebes" pitchFamily="50" charset="0"/>
                  </a:rPr>
                  <a:t>What is your name?</a:t>
                </a:r>
                <a:endParaRPr lang="en-PH" sz="4000" dirty="0">
                  <a:solidFill>
                    <a:srgbClr val="9FDF80"/>
                  </a:solidFill>
                  <a:latin typeface="Celebes" pitchFamily="50" charset="0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801687" y="15205075"/>
                <a:ext cx="8686800" cy="1408113"/>
              </a:xfrm>
              <a:prstGeom prst="roundRect">
                <a:avLst/>
              </a:prstGeom>
              <a:solidFill>
                <a:srgbClr val="9FD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PH" sz="4400" dirty="0" smtClean="0">
                    <a:solidFill>
                      <a:schemeClr val="bg1"/>
                    </a:solidFill>
                    <a:latin typeface="Celebes" pitchFamily="50" charset="0"/>
                  </a:rPr>
                  <a:t>(input)</a:t>
                </a:r>
                <a:endParaRPr lang="en-PH" sz="4400" dirty="0">
                  <a:solidFill>
                    <a:schemeClr val="bg1"/>
                  </a:solidFill>
                  <a:latin typeface="Celebes" pitchFamily="50" charset="0"/>
                </a:endParaRPr>
              </a:p>
            </p:txBody>
          </p:sp>
        </p:grpSp>
      </p:grpSp>
      <p:pic>
        <p:nvPicPr>
          <p:cNvPr id="1026" name="Picture 2" descr="F:\Installers\Miscellaneous Resources\mascot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963988"/>
            <a:ext cx="10363198" cy="103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1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290175" cy="1830387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649287" y="499694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 smtClean="0">
                <a:solidFill>
                  <a:schemeClr val="bg1"/>
                </a:solidFill>
                <a:latin typeface="Feather Bold" pitchFamily="82" charset="0"/>
              </a:rPr>
              <a:t>HANDSY</a:t>
            </a:r>
            <a:endParaRPr lang="en-PH" sz="4800" dirty="0">
              <a:solidFill>
                <a:schemeClr val="bg1"/>
              </a:solidFill>
              <a:latin typeface="Feather Bold" pitchFamily="8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5173" y="9298523"/>
            <a:ext cx="8723313" cy="8076664"/>
            <a:chOff x="765173" y="3202523"/>
            <a:chExt cx="8723313" cy="8076664"/>
          </a:xfrm>
        </p:grpSpPr>
        <p:sp>
          <p:nvSpPr>
            <p:cNvPr id="6" name="TextBox 5"/>
            <p:cNvSpPr txBox="1"/>
            <p:nvPr/>
          </p:nvSpPr>
          <p:spPr>
            <a:xfrm>
              <a:off x="765173" y="3202523"/>
              <a:ext cx="8723313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 smtClean="0">
                  <a:latin typeface="Celebes" pitchFamily="50" charset="0"/>
                </a:rPr>
                <a:t>Handsy Sign Language Tutorial is a mobile application with the purpose of providing an accessible platform for learning the Filipino Sign Language for anyone, but most especially for those who are auditory and hearing impaired.</a:t>
              </a:r>
            </a:p>
            <a:p>
              <a:endParaRPr lang="en-PH" sz="4000" dirty="0">
                <a:latin typeface="Celebes" pitchFamily="50" charset="0"/>
              </a:endParaRPr>
            </a:p>
            <a:p>
              <a:r>
                <a:rPr lang="en-PH" sz="4000" dirty="0" smtClean="0">
                  <a:latin typeface="Celebes" pitchFamily="50" charset="0"/>
                </a:rPr>
                <a:t>We hope you enjoy  using this application</a:t>
              </a:r>
              <a:endParaRPr lang="en-PH" sz="4000" dirty="0">
                <a:latin typeface="Celebes" pitchFamily="50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5173" y="9871074"/>
              <a:ext cx="8686800" cy="1408113"/>
            </a:xfrm>
            <a:prstGeom prst="roundRect">
              <a:avLst/>
            </a:prstGeom>
            <a:solidFill>
              <a:srgbClr val="6FC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4400" dirty="0" smtClean="0">
                  <a:solidFill>
                    <a:schemeClr val="bg1"/>
                  </a:solidFill>
                  <a:latin typeface="Feather Bold" pitchFamily="82" charset="0"/>
                </a:rPr>
                <a:t>Start Your Journey</a:t>
              </a:r>
              <a:endParaRPr lang="en-PH" sz="44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</p:grpSp>
      <p:pic>
        <p:nvPicPr>
          <p:cNvPr id="13" name="Picture 2" descr="F:\Installers\Miscellaneous Resources\mascot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5" y="1297783"/>
            <a:ext cx="9448004" cy="944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290175" cy="1830387"/>
          </a:xfrm>
          <a:prstGeom prst="rect">
            <a:avLst/>
          </a:prstGeom>
          <a:solidFill>
            <a:srgbClr val="21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649287" y="499694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 smtClean="0">
                <a:solidFill>
                  <a:schemeClr val="bg1"/>
                </a:solidFill>
                <a:latin typeface="Feather Bold" pitchFamily="82" charset="0"/>
              </a:rPr>
              <a:t>HANDSY</a:t>
            </a:r>
            <a:endParaRPr lang="en-PH" sz="4800" dirty="0">
              <a:solidFill>
                <a:schemeClr val="bg1"/>
              </a:solidFill>
              <a:latin typeface="Feather Bold" pitchFamily="8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5173" y="9298523"/>
            <a:ext cx="8723313" cy="8076664"/>
            <a:chOff x="765173" y="3202523"/>
            <a:chExt cx="8723313" cy="8076664"/>
          </a:xfrm>
        </p:grpSpPr>
        <p:sp>
          <p:nvSpPr>
            <p:cNvPr id="6" name="TextBox 5"/>
            <p:cNvSpPr txBox="1"/>
            <p:nvPr/>
          </p:nvSpPr>
          <p:spPr>
            <a:xfrm>
              <a:off x="765173" y="3202523"/>
              <a:ext cx="8723313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 smtClean="0">
                  <a:latin typeface="Celebes" pitchFamily="50" charset="0"/>
                </a:rPr>
                <a:t>Handsy Sign Language Tutorial is a mobile application with the purpose of providing an accessible platform for learning the Filipino Sign Language for anyone, but most especially for those who are auditory and hearing impaired.</a:t>
              </a:r>
            </a:p>
            <a:p>
              <a:endParaRPr lang="en-PH" sz="4000" dirty="0">
                <a:latin typeface="Celebes" pitchFamily="50" charset="0"/>
              </a:endParaRPr>
            </a:p>
            <a:p>
              <a:r>
                <a:rPr lang="en-PH" sz="4000" dirty="0" smtClean="0">
                  <a:latin typeface="Celebes" pitchFamily="50" charset="0"/>
                </a:rPr>
                <a:t>We hope you enjoy  using this application</a:t>
              </a:r>
              <a:endParaRPr lang="en-PH" sz="4000" dirty="0">
                <a:latin typeface="Celebes" pitchFamily="50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5173" y="9871074"/>
              <a:ext cx="8686800" cy="1408113"/>
            </a:xfrm>
            <a:prstGeom prst="roundRect">
              <a:avLst/>
            </a:prstGeom>
            <a:solidFill>
              <a:srgbClr val="6FC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4400" dirty="0" smtClean="0">
                  <a:solidFill>
                    <a:schemeClr val="bg1"/>
                  </a:solidFill>
                  <a:latin typeface="Feather Bold" pitchFamily="82" charset="0"/>
                </a:rPr>
                <a:t>Start Your Journey</a:t>
              </a:r>
              <a:endParaRPr lang="en-PH" sz="4400" dirty="0">
                <a:solidFill>
                  <a:schemeClr val="bg1"/>
                </a:solidFill>
                <a:latin typeface="Feather Bold" pitchFamily="82" charset="0"/>
              </a:endParaRPr>
            </a:p>
          </p:txBody>
        </p:sp>
      </p:grpSp>
      <p:pic>
        <p:nvPicPr>
          <p:cNvPr id="13" name="Picture 2" descr="F:\Installers\Miscellaneous Resources\mascot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5" y="1297783"/>
            <a:ext cx="9448004" cy="944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8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110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Feather Bold</vt:lpstr>
      <vt:lpstr>Celebes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ADMINISTRATOR-PC</cp:lastModifiedBy>
  <cp:revision>8</cp:revision>
  <dcterms:created xsi:type="dcterms:W3CDTF">2006-08-16T00:00:00Z</dcterms:created>
  <dcterms:modified xsi:type="dcterms:W3CDTF">2023-03-03T02:48:51Z</dcterms:modified>
</cp:coreProperties>
</file>