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57" r:id="rId7"/>
    <p:sldId id="260" r:id="rId8"/>
    <p:sldId id="265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DED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79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360-0084-4920-8E86-A18255E169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A12B-A987-4982-B971-295F08AA5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360-0084-4920-8E86-A18255E169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A12B-A987-4982-B971-295F08AA5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360-0084-4920-8E86-A18255E169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A12B-A987-4982-B971-295F08AA5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360-0084-4920-8E86-A18255E169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A12B-A987-4982-B971-295F08AA5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360-0084-4920-8E86-A18255E169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A12B-A987-4982-B971-295F08AA5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360-0084-4920-8E86-A18255E169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A12B-A987-4982-B971-295F08AA5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360-0084-4920-8E86-A18255E169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A12B-A987-4982-B971-295F08AA5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360-0084-4920-8E86-A18255E169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A12B-A987-4982-B971-295F08AA5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360-0084-4920-8E86-A18255E169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A12B-A987-4982-B971-295F08AA5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360-0084-4920-8E86-A18255E169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A12B-A987-4982-B971-295F08AA5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D360-0084-4920-8E86-A18255E169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A12B-A987-4982-B971-295F08AA5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313BD360-0084-4920-8E86-A18255E1692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500FA12B-A987-4982-B971-295F08AA50C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嘎嘎播激励体系产品设计</a:t>
            </a:r>
            <a:br>
              <a:rPr lang="en-US" altLang="zh-CN" dirty="0" smtClean="0"/>
            </a:br>
            <a:r>
              <a:rPr lang="zh-CN" altLang="en-US" dirty="0" smtClean="0"/>
              <a:t>（讨论稿）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2019-11-14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7868" y="401833"/>
            <a:ext cx="109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首页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增加 签到打卡、任务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奖励介绍专题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r="6012"/>
          <a:stretch>
            <a:fillRect/>
          </a:stretch>
        </p:blipFill>
        <p:spPr>
          <a:xfrm>
            <a:off x="1057729" y="1935844"/>
            <a:ext cx="8049985" cy="411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五边形 4"/>
          <p:cNvSpPr/>
          <p:nvPr/>
        </p:nvSpPr>
        <p:spPr>
          <a:xfrm rot="5400000">
            <a:off x="5656941" y="2126668"/>
            <a:ext cx="413656" cy="406400"/>
          </a:xfrm>
          <a:prstGeom prst="homePlate">
            <a:avLst>
              <a:gd name="adj" fmla="val 16667"/>
            </a:avLst>
          </a:prstGeom>
          <a:solidFill>
            <a:srgbClr val="C0000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>
                <a:ea typeface="黑体" panose="02010609060101010101" pitchFamily="49" charset="-122"/>
              </a:rPr>
              <a:t>+1</a:t>
            </a:r>
            <a:endParaRPr lang="zh-CN" altLang="en-US" sz="1400" dirty="0"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31541" y="2543799"/>
            <a:ext cx="464456" cy="24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签到</a:t>
            </a:r>
            <a:endParaRPr lang="zh-CN" altLang="en-US" sz="1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90971" y="2366325"/>
            <a:ext cx="188685" cy="18868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419771" y="2989943"/>
            <a:ext cx="1465943" cy="2852057"/>
          </a:xfrm>
          <a:prstGeom prst="roundRect">
            <a:avLst>
              <a:gd name="adj" fmla="val 9736"/>
            </a:avLst>
          </a:prstGeom>
          <a:solidFill>
            <a:srgbClr val="11BD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任务与奖励</a:t>
            </a:r>
            <a:endParaRPr lang="en-US" altLang="zh-CN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9173029" y="740229"/>
            <a:ext cx="1095828" cy="1095828"/>
          </a:xfrm>
          <a:prstGeom prst="ellipse">
            <a:avLst/>
          </a:prstGeom>
          <a:noFill/>
          <a:ln w="76200" cap="flat" cmpd="tri"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4685" y="537029"/>
            <a:ext cx="200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酷炫头像框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en-US" altLang="zh-CN" dirty="0" smtClean="0">
                <a:ea typeface="黑体" panose="02010609060101010101" pitchFamily="49" charset="-122"/>
              </a:rPr>
              <a:t>Lv1-20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en-US" dirty="0" smtClean="0">
                <a:ea typeface="黑体" panose="02010609060101010101" pitchFamily="49" charset="-122"/>
              </a:rPr>
              <a:t>类似王者荣耀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en-US" dirty="0" smtClean="0">
                <a:ea typeface="黑体" panose="02010609060101010101" pitchFamily="49" charset="-122"/>
              </a:rPr>
              <a:t>或 </a:t>
            </a:r>
            <a:r>
              <a:rPr lang="en-US" altLang="zh-CN" dirty="0" smtClean="0">
                <a:ea typeface="黑体" panose="02010609060101010101" pitchFamily="49" charset="-122"/>
              </a:rPr>
              <a:t>Diablo3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50965" y="934200"/>
            <a:ext cx="1335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556 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积分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奖励兑换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3115" y="380062"/>
            <a:ext cx="37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 抽屉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增加入口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99307" y="1917989"/>
            <a:ext cx="893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成就勋章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7868" y="401833"/>
            <a:ext cx="638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新增 奖励兑换页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35314" y="1632857"/>
            <a:ext cx="1589315" cy="2576285"/>
          </a:xfrm>
          <a:prstGeom prst="ellipse">
            <a:avLst/>
          </a:prstGeom>
          <a:solidFill>
            <a:srgbClr val="11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奖品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图文描述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3114" y="4253178"/>
            <a:ext cx="1197428" cy="297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黑体" panose="02010609060101010101" pitchFamily="49" charset="-122"/>
              </a:rPr>
              <a:t>兑换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47143" y="1632857"/>
            <a:ext cx="1589315" cy="2576285"/>
          </a:xfrm>
          <a:prstGeom prst="ellipse">
            <a:avLst/>
          </a:prstGeom>
          <a:solidFill>
            <a:srgbClr val="11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奖品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图文描述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24943" y="4253178"/>
            <a:ext cx="1197428" cy="297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黑体" panose="02010609060101010101" pitchFamily="49" charset="-122"/>
              </a:rPr>
              <a:t>兑换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58972" y="1632857"/>
            <a:ext cx="1589315" cy="2576285"/>
          </a:xfrm>
          <a:prstGeom prst="ellipse">
            <a:avLst/>
          </a:prstGeom>
          <a:solidFill>
            <a:srgbClr val="11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奖品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图文描述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736772" y="4253178"/>
            <a:ext cx="1197428" cy="297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黑体" panose="02010609060101010101" pitchFamily="49" charset="-122"/>
              </a:rPr>
              <a:t>兑换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38144" y="1632857"/>
            <a:ext cx="1589315" cy="2576285"/>
          </a:xfrm>
          <a:prstGeom prst="ellipse">
            <a:avLst/>
          </a:prstGeom>
          <a:solidFill>
            <a:srgbClr val="11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奖品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图文描述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15944" y="4253178"/>
            <a:ext cx="1197428" cy="297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黑体" panose="02010609060101010101" pitchFamily="49" charset="-122"/>
              </a:rPr>
              <a:t>兑换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5314" y="6393849"/>
            <a:ext cx="75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积分不够的话，点击“兑换”提示“完成任务可以快速获得积分”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797143" y="1857828"/>
          <a:ext cx="1988458" cy="3939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8458"/>
              </a:tblGrid>
              <a:tr h="1797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笔记本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3594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水彩笔</a:t>
                      </a:r>
                      <a:br>
                        <a:rPr lang="zh-CN" altLang="en-US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zh-CN" altLang="en-US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（得力</a:t>
                      </a:r>
                      <a:r>
                        <a:rPr lang="en-US" altLang="zh-CN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</a:t>
                      </a:r>
                      <a:r>
                        <a:rPr lang="zh-CN" altLang="en-US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色）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双语涂色书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书包（</a:t>
                      </a:r>
                      <a:r>
                        <a:rPr lang="en-US" altLang="zh-CN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3-5</a:t>
                      </a:r>
                      <a:r>
                        <a:rPr lang="zh-CN" altLang="en-US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岁</a:t>
                      </a:r>
                      <a:r>
                        <a:rPr lang="en-US" altLang="zh-CN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绘本（</a:t>
                      </a:r>
                      <a:r>
                        <a:rPr lang="en-US" altLang="zh-CN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3-6</a:t>
                      </a:r>
                      <a:r>
                        <a:rPr lang="zh-CN" altLang="en-US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岁）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趣味滑翔车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3594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小寻儿童手表</a:t>
                      </a:r>
                      <a:br>
                        <a:rPr lang="zh-CN" altLang="en-US" sz="16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（型号：</a:t>
                      </a:r>
                      <a:r>
                        <a:rPr lang="en-US" altLang="zh-CN" sz="16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A3</a:t>
                      </a:r>
                      <a:r>
                        <a:rPr lang="en-US" altLang="zh-CN" sz="1600" u="none" strike="noStrike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en-US" altLang="zh-CN" sz="1600" u="none" strike="noStrike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毛绒公仔</a:t>
                      </a:r>
                      <a:endParaRPr lang="en-US" altLang="zh-CN" sz="1600" u="none" strike="noStrike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 fontAlgn="ctr"/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航空里程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 fontAlgn="ctr"/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电影票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等等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839029" y="458271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积分细则</a:t>
            </a:r>
            <a:endParaRPr lang="zh-CN" altLang="en-US" u="sng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38285" y="4978502"/>
            <a:ext cx="1553029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去看视频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+10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94513" y="4978501"/>
            <a:ext cx="1553029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去收藏一个视频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+10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61629" y="4978501"/>
            <a:ext cx="1553029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去分享学习报告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+10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553029" y="5287619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今日任务：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9183" y="232228"/>
            <a:ext cx="638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积分细则页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74914" y="863498"/>
          <a:ext cx="5573180" cy="570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3180"/>
              </a:tblGrid>
              <a:tr h="195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积分说明：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1660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1.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什么是积分？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2171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积分是“嘎嘎播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"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对用户的一种回馈形式，完成相应的任务即可获得积分。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2.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用积分能做什么？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2134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积分可以用来兑换各种线上虚拟奖品或其他实物奖品。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3.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如何获取积分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1736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完成指定任务，积分会自动发放到用户的账号中，详见”做任务领积分“。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4.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积分能否转让或兑现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2388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积分不支持账号间相互转让；不能兑换现金。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195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做任务领积分：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1.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任务要求：成长足迹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6220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任务详情：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用户每日登陆完成打卡任务获取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积分；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连续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7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天登陆额外获赠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+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补签卡*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；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连续登陆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30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天额外获赠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20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...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获取上限：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每天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次，上限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2.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任务要求：学习打卡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7599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任务详情：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每次登陆根据观看时长不同可获得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10-30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积分不等。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观看时长≤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分钟可获得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积分；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观看时长≤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45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分钟可获得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20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积分；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观看时长≥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45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分钟可获得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30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积分。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获取上限：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每天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次，上限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60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3.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任务要求：精挑细选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44291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任务详情：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收藏任意一个视频即视为完成任务，可获得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5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积分。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获取上限：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每天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次，上限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4.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任务要求：每日分享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  <a:tr h="40962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任务详情：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每日分享学习报告至微信朋友圈（朋友），可获得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20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积分。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获取上限：</a:t>
                      </a:r>
                      <a:b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</a:b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每天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次，上限</a:t>
                      </a:r>
                      <a:r>
                        <a:rPr lang="en-US" altLang="zh-CN" sz="1000" u="none" strike="noStrike" dirty="0">
                          <a:effectLst/>
                          <a:ea typeface="黑体" panose="02010609060101010101" pitchFamily="49" charset="-122"/>
                        </a:rPr>
                        <a:t>20</a:t>
                      </a:r>
                      <a:r>
                        <a:rPr lang="zh-CN" altLang="en-US" sz="1000" u="none" strike="noStrike" dirty="0">
                          <a:effectLst/>
                          <a:ea typeface="黑体" panose="02010609060101010101" pitchFamily="49" charset="-122"/>
                        </a:rPr>
                        <a:t>积分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02" marR="3102" marT="3102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7868" y="401833"/>
            <a:ext cx="638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新增 成就勋章页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2" y="1866547"/>
            <a:ext cx="2871107" cy="2871107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115307" y="1664608"/>
            <a:ext cx="1255486" cy="1470477"/>
          </a:xfrm>
          <a:prstGeom prst="ellipse">
            <a:avLst/>
          </a:prstGeom>
          <a:solidFill>
            <a:srgbClr val="11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勋章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ea typeface="黑体" panose="02010609060101010101" pitchFamily="49" charset="-122"/>
              </a:rPr>
              <a:t>酷炫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44336" y="3302101"/>
            <a:ext cx="1197428" cy="297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黑体" panose="02010609060101010101" pitchFamily="49" charset="-122"/>
              </a:rPr>
              <a:t>去晒勋章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40907" y="1664608"/>
            <a:ext cx="1255486" cy="1470477"/>
          </a:xfrm>
          <a:prstGeom prst="ellipse">
            <a:avLst/>
          </a:prstGeom>
          <a:solidFill>
            <a:srgbClr val="11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勋章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ea typeface="黑体" panose="02010609060101010101" pitchFamily="49" charset="-122"/>
              </a:rPr>
              <a:t>酷炫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69936" y="3302101"/>
            <a:ext cx="1197428" cy="297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黑体" panose="02010609060101010101" pitchFamily="49" charset="-122"/>
              </a:rPr>
              <a:t>去晒勋章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24565" y="1664608"/>
            <a:ext cx="1255486" cy="1470477"/>
          </a:xfrm>
          <a:prstGeom prst="ellipse">
            <a:avLst/>
          </a:prstGeom>
          <a:solidFill>
            <a:srgbClr val="11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勋章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ea typeface="黑体" panose="02010609060101010101" pitchFamily="49" charset="-122"/>
              </a:rPr>
              <a:t>酷炫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453594" y="3302101"/>
            <a:ext cx="1197428" cy="297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黑体" panose="02010609060101010101" pitchFamily="49" charset="-122"/>
              </a:rPr>
              <a:t>去晒勋章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86278" y="4030436"/>
            <a:ext cx="1255486" cy="1470477"/>
          </a:xfrm>
          <a:prstGeom prst="ellipse">
            <a:avLst/>
          </a:prstGeom>
          <a:solidFill>
            <a:srgbClr val="11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勋章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ea typeface="黑体" panose="02010609060101010101" pitchFamily="49" charset="-122"/>
              </a:rPr>
              <a:t>酷炫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15307" y="5667929"/>
            <a:ext cx="1197428" cy="297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黑体" panose="02010609060101010101" pitchFamily="49" charset="-122"/>
              </a:rPr>
              <a:t>去晒勋章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69936" y="4030436"/>
            <a:ext cx="1255486" cy="14704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勋章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未达成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98965" y="5667929"/>
            <a:ext cx="1197428" cy="297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黑体" panose="02010609060101010101" pitchFamily="49" charset="-122"/>
              </a:rPr>
              <a:t>查看</a:t>
            </a:r>
            <a:endParaRPr lang="zh-CN" altLang="en-US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39080" y="4030436"/>
            <a:ext cx="1255486" cy="14704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勋章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未达成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468109" y="5667929"/>
            <a:ext cx="1197428" cy="297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查看</a:t>
            </a:r>
            <a:endParaRPr lang="zh-CN" altLang="en-US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347708" y="1664608"/>
            <a:ext cx="1255486" cy="14704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勋章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ea typeface="黑体" panose="02010609060101010101" pitchFamily="49" charset="-122"/>
              </a:rPr>
              <a:t>未达成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6737" y="3302101"/>
            <a:ext cx="1197428" cy="297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查看</a:t>
            </a:r>
            <a:endParaRPr lang="zh-CN" altLang="en-US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2339218" y="1313441"/>
          <a:ext cx="8760647" cy="4866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6741"/>
                <a:gridCol w="1879956"/>
                <a:gridCol w="3055321"/>
                <a:gridCol w="2488629"/>
              </a:tblGrid>
              <a:tr h="1797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任务名称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任务描述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奖励物品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登录小程序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签到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【7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】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连续签到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签到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【15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】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连续签到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【30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】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连续签到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【50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】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连续签到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【70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】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连续签到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70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【100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】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连续签到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“签到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观看视频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初露锋芒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累计看完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个视频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“初露锋芒”勋章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扬帆远航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累计看完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个视频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“扬帆远航”勋章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天道酬勤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累计看完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个视频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“天道酬勤”勋章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孜孜不倦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累计看完</a:t>
                      </a:r>
                      <a:r>
                        <a:rPr lang="en-US" altLang="zh-CN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个视频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“孜孜不倦”勋章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博学多阅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累计看完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个视频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“博学多阅”勋章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2533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quiz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首战告捷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首次完全答对</a:t>
                      </a:r>
                      <a:r>
                        <a:rPr 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quiz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“首战告捷”勋章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9875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答题新手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累计完全答对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quiz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“答题新手”勋章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9875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答题高手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累计完全答对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quiz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“答题高手”勋章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9875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答题专家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累计完全答对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quiz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“答题专家”勋章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9875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答题大师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累计完全答对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quiz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“答题大师”勋章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23685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答题宗师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累计完全答对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quiz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“答题宗师”勋章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2057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邀约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待定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累计邀请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个好友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“青梅竹马”勋章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待定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累计邀请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个好友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“岁月三友”勋章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待定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累计邀请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个好友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“社交达人”勋章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  <a:tr h="17970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待定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累计邀请</a:t>
                      </a:r>
                      <a:r>
                        <a:rPr lang="en-US" altLang="zh-CN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个好友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“高朋满座”勋章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5443" marR="5443" marT="5443" marB="0" anchor="ctr"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2299639" y="683363"/>
            <a:ext cx="22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勋章成就说明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分享页和分享落地页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7868" y="401833"/>
            <a:ext cx="638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新增 成就勋章 获取图层和动效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5943" y="1560286"/>
            <a:ext cx="626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每个成就勋章获取的瞬间，都有图层跳出，展示动效，明确表明成就达成、勋章获取成功。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9eeab67-89db-467b-96f2-fb72c46dc72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WPS 演示</Application>
  <PresentationFormat>宽屏</PresentationFormat>
  <Paragraphs>352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黑体</vt:lpstr>
      <vt:lpstr>等线</vt:lpstr>
      <vt:lpstr>Calibri Light</vt:lpstr>
      <vt:lpstr>Calibri</vt:lpstr>
      <vt:lpstr>微软雅黑</vt:lpstr>
      <vt:lpstr>Arial Unicode MS</vt:lpstr>
      <vt:lpstr>Office 主题</vt:lpstr>
      <vt:lpstr>嘎嘎播激励体系产品设计 （讨论稿）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Razer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大菲</dc:creator>
  <cp:lastModifiedBy>还是那个风中追风的少年</cp:lastModifiedBy>
  <cp:revision>12</cp:revision>
  <dcterms:created xsi:type="dcterms:W3CDTF">2019-11-14T07:01:00Z</dcterms:created>
  <dcterms:modified xsi:type="dcterms:W3CDTF">2019-11-14T11:12:57Z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