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58" r:id="rId4"/>
    <p:sldId id="261" r:id="rId5"/>
    <p:sldId id="272" r:id="rId6"/>
    <p:sldId id="264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10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48" d="100"/>
          <a:sy n="48" d="100"/>
        </p:scale>
        <p:origin x="67" y="917"/>
      </p:cViewPr>
      <p:guideLst>
        <p:guide orient="horz" pos="2160"/>
        <p:guide pos="3840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905B5C-EA03-4690-83CD-FEFD814D65B4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2023년 3월 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850ADA-4A79-44EA-AE52-C6C418D547D1}" type="datetime4">
              <a:rPr lang="ko-KR" altLang="en-US" smtClean="0"/>
              <a:pPr/>
              <a:t>2023년 3월 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19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46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74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68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0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5DF25-BE88-4327-9778-737BABF43563}" type="datetime4">
              <a:rPr lang="ko-KR" altLang="en-US" noProof="0" smtClean="0"/>
              <a:t>2023년 3월 7일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43108-623B-43F4-8FC9-5F90213677BF}" type="datetime4">
              <a:rPr lang="ko-KR" altLang="en-US" noProof="0" smtClean="0"/>
              <a:t>2023년 3월 7일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파이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2089CF-49FB-45E1-B4F4-3300B5FEF488}" type="datetime4">
              <a:rPr lang="ko-KR" altLang="en-US" noProof="0" smtClean="0"/>
              <a:t>2023년 3월 7일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E85489-0473-4CEC-96B1-656A49F02CDC}" type="datetime4">
              <a:rPr lang="ko-KR" altLang="en-US" noProof="0" smtClean="0"/>
              <a:t>2023년 3월 7일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285430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53B5DC-0B41-4B0D-A171-9E35C96AC0B7}" type="datetime4">
              <a:rPr lang="ko-KR" altLang="en-US" noProof="0" smtClean="0"/>
              <a:t>2023년 3월 7일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98985B-846B-4C40-9F35-583F0E615C94}" type="datetime4">
              <a:rPr lang="ko-KR" altLang="en-US" noProof="0" smtClean="0"/>
              <a:t>2023년 3월 7일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74411-231B-434B-A8A1-2B6BFD27CEA9}" type="datetime4">
              <a:rPr lang="ko-KR" altLang="en-US" noProof="0" smtClean="0"/>
              <a:t>2023년 3월 7일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CFAE1-F7DB-4234-B479-E9B04DC7D437}" type="datetime4">
              <a:rPr lang="ko-KR" altLang="en-US" noProof="0" smtClean="0"/>
              <a:t>2023년 3월 7일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C7B32D-335A-4CCE-95F7-27C75A015B7F}" type="datetime4">
              <a:rPr lang="ko-KR" altLang="en-US" noProof="0" smtClean="0"/>
              <a:t>2023년 3월 7일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7E0E93-844A-4B00-9DF0-05111E5494C4}" type="datetime4">
              <a:rPr lang="ko-KR" altLang="en-US" noProof="0" smtClean="0"/>
              <a:t>2023년 3월 7일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D4E086-F3BA-4A95-AFB5-D273C3A9E29B}" type="datetime4">
              <a:rPr lang="ko-KR" altLang="en-US" noProof="0" smtClean="0"/>
              <a:t>2023년 3월 7일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76482" y="6356352"/>
            <a:ext cx="15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F4272C0-03A7-4D51-97AA-68962CC661E0}" type="datetime4">
              <a:rPr lang="ko-KR" altLang="en-US" noProof="0" smtClean="0"/>
              <a:t>2023년 3월 7일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449" y="1052736"/>
            <a:ext cx="8331201" cy="2448272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레이아웃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39816" y="3501008"/>
            <a:ext cx="7518400" cy="1959993"/>
          </a:xfrm>
        </p:spPr>
        <p:txBody>
          <a:bodyPr rtlCol="0"/>
          <a:lstStyle/>
          <a:p>
            <a:pPr algn="r"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201810515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김유섭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r>
              <a:rPr lang="en-US" altLang="ko-KR" dirty="0" smtClean="0"/>
              <a:t>201810704 </a:t>
            </a:r>
            <a:r>
              <a:rPr lang="ko-KR" altLang="en-US" dirty="0" smtClean="0"/>
              <a:t>김학인</a:t>
            </a:r>
            <a:endParaRPr lang="en-US" altLang="ko-KR" dirty="0"/>
          </a:p>
          <a:p>
            <a:pPr algn="r"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201912500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성승모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r>
              <a:rPr lang="en-US" altLang="ko-KR" dirty="0" smtClean="0"/>
              <a:t>202015403 </a:t>
            </a:r>
            <a:r>
              <a:rPr lang="ko-KR" altLang="en-US" dirty="0" smtClean="0"/>
              <a:t>정병준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목표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/>
              <a:t>기존 기술 분석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소개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/>
              <a:t>조원 별 역할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계획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/>
              <a:t>예산안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참고자료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/>
      </p:sp>
      <p:sp>
        <p:nvSpPr>
          <p:cNvPr id="10" name="텍스트 개체 틀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학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5_TF02787947.potx" id="{B8699BEA-88FE-46AE-9C91-758F893D9D72}" vid="{49C0D881-87C2-41B2-AF8A-6EC5F711E747}"/>
    </a:ext>
  </a:extLst>
</a:theme>
</file>

<file path=ppt/theme/theme2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파이가 있는 수학 교육 프레젠테이션(와이드스크린)</Template>
  <TotalTime>62</TotalTime>
  <Words>51</Words>
  <Application>Microsoft Office PowerPoint</Application>
  <PresentationFormat>와이드스크린</PresentationFormat>
  <Paragraphs>23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Euphemia</vt:lpstr>
      <vt:lpstr>맑은 고딕</vt:lpstr>
      <vt:lpstr>Arial</vt:lpstr>
      <vt:lpstr>수학 16x9</vt:lpstr>
      <vt:lpstr>제목 레이아웃</vt:lpstr>
      <vt:lpstr>목차</vt:lpstr>
      <vt:lpstr>슬라이드 제목 추가 - 1</vt:lpstr>
      <vt:lpstr>슬라이드 제목 추가 - 3</vt:lpstr>
      <vt:lpstr>슬라이드 제목 추가 - 4</vt:lpstr>
      <vt:lpstr>슬라이드 제목 추가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Kim Hak In</dc:creator>
  <cp:lastModifiedBy>Kim Hak In</cp:lastModifiedBy>
  <cp:revision>4</cp:revision>
  <dcterms:created xsi:type="dcterms:W3CDTF">2023-03-07T13:24:21Z</dcterms:created>
  <dcterms:modified xsi:type="dcterms:W3CDTF">2023-03-07T14:29:06Z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