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58" r:id="rId4"/>
    <p:sldId id="261" r:id="rId5"/>
    <p:sldId id="272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0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3월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2023년 3월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46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68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285430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6482" y="6356352"/>
            <a:ext cx="1524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2023년 3월 8일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449" y="1052736"/>
            <a:ext cx="8331201" cy="2448272"/>
          </a:xfrm>
        </p:spPr>
        <p:txBody>
          <a:bodyPr rtlCol="0"/>
          <a:lstStyle/>
          <a:p>
            <a:pPr rtl="0"/>
            <a:r>
              <a:rPr lang="en-US" altLang="ko-KR" dirty="0" smtClean="0"/>
              <a:t>Walk with me</a:t>
            </a:r>
            <a:br>
              <a:rPr lang="en-US" altLang="ko-KR" dirty="0" smtClean="0"/>
            </a:br>
            <a:r>
              <a:rPr lang="ko-KR" altLang="en-US" dirty="0" smtClean="0"/>
              <a:t>시각장애인 스마트 지팡이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816" y="3501008"/>
            <a:ext cx="7518400" cy="1959993"/>
          </a:xfrm>
        </p:spPr>
        <p:txBody>
          <a:bodyPr rtlCol="0"/>
          <a:lstStyle/>
          <a:p>
            <a:pPr algn="r"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201810515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김유섭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 smtClean="0"/>
              <a:t>201810704 </a:t>
            </a:r>
            <a:r>
              <a:rPr lang="ko-KR" altLang="en-US" dirty="0" smtClean="0"/>
              <a:t>김학인</a:t>
            </a:r>
            <a:endParaRPr lang="en-US" altLang="ko-KR" dirty="0"/>
          </a:p>
          <a:p>
            <a:pPr algn="r"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201912500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성승모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 smtClean="0"/>
              <a:t>202015403 </a:t>
            </a:r>
            <a:r>
              <a:rPr lang="ko-KR" altLang="en-US" dirty="0" smtClean="0"/>
              <a:t>정병준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기존 기술 분석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소개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조원 별 역할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smtClean="0"/>
              <a:t>예산안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/>
      </p:sp>
      <p:sp>
        <p:nvSpPr>
          <p:cNvPr id="10" name="텍스트 개체 틀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66</TotalTime>
  <Words>52</Words>
  <Application>Microsoft Office PowerPoint</Application>
  <PresentationFormat>와이드스크린</PresentationFormat>
  <Paragraphs>23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Euphemia</vt:lpstr>
      <vt:lpstr>맑은 고딕</vt:lpstr>
      <vt:lpstr>Arial</vt:lpstr>
      <vt:lpstr>수학 16x9</vt:lpstr>
      <vt:lpstr>Walk with me 시각장애인 스마트 지팡이</vt:lpstr>
      <vt:lpstr>목차</vt:lpstr>
      <vt:lpstr>슬라이드 제목 추가 - 1</vt:lpstr>
      <vt:lpstr>슬라이드 제목 추가 - 3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Kim Hak In</dc:creator>
  <cp:lastModifiedBy>Kim Hak In</cp:lastModifiedBy>
  <cp:revision>5</cp:revision>
  <dcterms:created xsi:type="dcterms:W3CDTF">2023-03-07T13:24:21Z</dcterms:created>
  <dcterms:modified xsi:type="dcterms:W3CDTF">2023-03-08T08:37:24Z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