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4EF-91B5-4408-B434-02F7238CF4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804-2C3C-48EF-A11E-6D60579A0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4EF-91B5-4408-B434-02F7238CF4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804-2C3C-48EF-A11E-6D60579A0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4EF-91B5-4408-B434-02F7238CF4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804-2C3C-48EF-A11E-6D60579A0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1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4EF-91B5-4408-B434-02F7238CF4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804-2C3C-48EF-A11E-6D60579A0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7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4EF-91B5-4408-B434-02F7238CF4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804-2C3C-48EF-A11E-6D60579A0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4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4EF-91B5-4408-B434-02F7238CF4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804-2C3C-48EF-A11E-6D60579A0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00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4EF-91B5-4408-B434-02F7238CF4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804-2C3C-48EF-A11E-6D60579A0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2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4EF-91B5-4408-B434-02F7238CF4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804-2C3C-48EF-A11E-6D60579A0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2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4EF-91B5-4408-B434-02F7238CF4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804-2C3C-48EF-A11E-6D60579A0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4EF-91B5-4408-B434-02F7238CF4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804-2C3C-48EF-A11E-6D60579A0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1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74EF-91B5-4408-B434-02F7238CF4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804-2C3C-48EF-A11E-6D60579A0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74EF-91B5-4408-B434-02F7238CF4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3804-2C3C-48EF-A11E-6D60579A0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8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앱 순서도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53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4" y="712176"/>
            <a:ext cx="262875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906" y="79131"/>
            <a:ext cx="293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메인 화면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10156" y="6348046"/>
            <a:ext cx="11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91" y="712175"/>
            <a:ext cx="2628749" cy="54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39157" y="6365658"/>
            <a:ext cx="11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34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06" y="79131"/>
            <a:ext cx="293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로그인 화면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8" y="768594"/>
            <a:ext cx="2628751" cy="54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9181" y="79131"/>
            <a:ext cx="293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회원가입 화면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812" y="768594"/>
            <a:ext cx="262875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5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06" y="79131"/>
            <a:ext cx="293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게시판 화면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3" y="847725"/>
            <a:ext cx="2628750" cy="54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6431" y="79131"/>
            <a:ext cx="293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게시글</a:t>
            </a:r>
            <a:r>
              <a:rPr lang="ko-KR" altLang="en-US" sz="2800" b="1" dirty="0" smtClean="0"/>
              <a:t> 작성 화면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62" y="847726"/>
            <a:ext cx="2628750" cy="5400000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 flipV="1">
            <a:off x="3019425" y="847726"/>
            <a:ext cx="4371975" cy="444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2571" y="211455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019425" y="4686300"/>
            <a:ext cx="2619375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5821" y="450163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84" y="2910959"/>
            <a:ext cx="1697077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9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06" y="79131"/>
            <a:ext cx="293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게시글</a:t>
            </a:r>
            <a:r>
              <a:rPr lang="ko-KR" altLang="en-US" sz="2800" b="1" dirty="0" smtClean="0"/>
              <a:t> 검색 화면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3" y="745225"/>
            <a:ext cx="2628750" cy="54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68" y="745225"/>
            <a:ext cx="2628750" cy="540000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3238500" y="1066800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0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06" y="79131"/>
            <a:ext cx="293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게시글</a:t>
            </a:r>
            <a:r>
              <a:rPr lang="ko-KR" altLang="en-US" sz="2800" b="1" dirty="0"/>
              <a:t> </a:t>
            </a:r>
            <a:r>
              <a:rPr lang="ko-KR" altLang="en-US" sz="2800" b="1" dirty="0" smtClean="0"/>
              <a:t>화면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8" y="771525"/>
            <a:ext cx="2628750" cy="54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8162" y="6171525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99" y="771525"/>
            <a:ext cx="262875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4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앱 순서도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순서도</dc:title>
  <dc:creator>USER</dc:creator>
  <cp:lastModifiedBy>USER</cp:lastModifiedBy>
  <cp:revision>3</cp:revision>
  <dcterms:created xsi:type="dcterms:W3CDTF">2022-11-24T03:57:11Z</dcterms:created>
  <dcterms:modified xsi:type="dcterms:W3CDTF">2022-11-24T04:02:38Z</dcterms:modified>
</cp:coreProperties>
</file>