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496D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0BA7-E2B9-45AF-9508-8803A469E7D4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212-FF38-4111-B9ED-ADF12A354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0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0BA7-E2B9-45AF-9508-8803A469E7D4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212-FF38-4111-B9ED-ADF12A354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4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0BA7-E2B9-45AF-9508-8803A469E7D4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212-FF38-4111-B9ED-ADF12A354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9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0BA7-E2B9-45AF-9508-8803A469E7D4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212-FF38-4111-B9ED-ADF12A354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72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0BA7-E2B9-45AF-9508-8803A469E7D4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212-FF38-4111-B9ED-ADF12A354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7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0BA7-E2B9-45AF-9508-8803A469E7D4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212-FF38-4111-B9ED-ADF12A354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94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0BA7-E2B9-45AF-9508-8803A469E7D4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212-FF38-4111-B9ED-ADF12A354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20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0BA7-E2B9-45AF-9508-8803A469E7D4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212-FF38-4111-B9ED-ADF12A354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3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0BA7-E2B9-45AF-9508-8803A469E7D4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212-FF38-4111-B9ED-ADF12A354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09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0BA7-E2B9-45AF-9508-8803A469E7D4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212-FF38-4111-B9ED-ADF12A354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9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0BA7-E2B9-45AF-9508-8803A469E7D4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212-FF38-4111-B9ED-ADF12A354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6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A0BA7-E2B9-45AF-9508-8803A469E7D4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0212-FF38-4111-B9ED-ADF12A354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2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4" y="42604"/>
            <a:ext cx="10113353" cy="660608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842517" y="251326"/>
            <a:ext cx="4013160" cy="219807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00735" y="198518"/>
            <a:ext cx="817683" cy="446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 smtClean="0">
                <a:solidFill>
                  <a:schemeClr val="bg1"/>
                </a:solidFill>
              </a:rPr>
              <a:t>User</a:t>
            </a:r>
            <a:endParaRPr lang="ko-KR" altLang="en-US" sz="23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98851" y="324201"/>
            <a:ext cx="3680518" cy="343885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228415" y="3079392"/>
            <a:ext cx="939310" cy="446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 smtClean="0">
                <a:solidFill>
                  <a:schemeClr val="bg1"/>
                </a:solidFill>
              </a:rPr>
              <a:t>Posts</a:t>
            </a:r>
            <a:endParaRPr lang="ko-KR" altLang="en-US" sz="23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13854" y="3873932"/>
            <a:ext cx="8629121" cy="106850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27078" y="3540020"/>
            <a:ext cx="2000248" cy="446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 smtClean="0">
                <a:solidFill>
                  <a:schemeClr val="bg1"/>
                </a:solidFill>
              </a:rPr>
              <a:t>Departments</a:t>
            </a:r>
            <a:endParaRPr lang="ko-KR" altLang="en-US" sz="23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80971" y="5224162"/>
            <a:ext cx="3942822" cy="114280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36964" y="5187687"/>
            <a:ext cx="1081454" cy="446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 smtClean="0">
                <a:solidFill>
                  <a:schemeClr val="bg1"/>
                </a:solidFill>
              </a:rPr>
              <a:t>Career</a:t>
            </a:r>
            <a:endParaRPr lang="ko-KR" altLang="en-US" sz="2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49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2022-07-11T03:34:43Z</dcterms:created>
  <dcterms:modified xsi:type="dcterms:W3CDTF">2022-07-11T05:56:26Z</dcterms:modified>
</cp:coreProperties>
</file>