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653C-E8B9-4F22-8D2A-099D8D472918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2733-660F-4FF9-BE05-39B3C22F8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653C-E8B9-4F22-8D2A-099D8D472918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2733-660F-4FF9-BE05-39B3C22F8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2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653C-E8B9-4F22-8D2A-099D8D472918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2733-660F-4FF9-BE05-39B3C22F8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2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653C-E8B9-4F22-8D2A-099D8D472918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2733-660F-4FF9-BE05-39B3C22F8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6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653C-E8B9-4F22-8D2A-099D8D472918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2733-660F-4FF9-BE05-39B3C22F8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9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653C-E8B9-4F22-8D2A-099D8D472918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2733-660F-4FF9-BE05-39B3C22F8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1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653C-E8B9-4F22-8D2A-099D8D472918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2733-660F-4FF9-BE05-39B3C22F8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2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653C-E8B9-4F22-8D2A-099D8D472918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2733-660F-4FF9-BE05-39B3C22F8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9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653C-E8B9-4F22-8D2A-099D8D472918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2733-660F-4FF9-BE05-39B3C22F8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8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653C-E8B9-4F22-8D2A-099D8D472918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2733-660F-4FF9-BE05-39B3C22F8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5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653C-E8B9-4F22-8D2A-099D8D472918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2733-660F-4FF9-BE05-39B3C22F8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8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653C-E8B9-4F22-8D2A-099D8D472918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A2733-660F-4FF9-BE05-39B3C22F8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ra-guide.com/gitlab-vs-githu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33146"/>
            <a:ext cx="9144000" cy="793140"/>
          </a:xfrm>
        </p:spPr>
        <p:txBody>
          <a:bodyPr>
            <a:normAutofit/>
          </a:bodyPr>
          <a:lstStyle/>
          <a:p>
            <a:r>
              <a:rPr lang="en-US" altLang="ko-KR" sz="4500" b="1" dirty="0" smtClean="0"/>
              <a:t>1</a:t>
            </a:r>
            <a:r>
              <a:rPr lang="ko-KR" altLang="en-US" sz="4500" b="1" dirty="0" smtClean="0"/>
              <a:t>주차 </a:t>
            </a:r>
            <a:r>
              <a:rPr lang="en-US" altLang="ko-KR" sz="4500" b="1" dirty="0" smtClean="0"/>
              <a:t>: </a:t>
            </a:r>
            <a:r>
              <a:rPr lang="en-US" altLang="ko-KR" sz="4500" b="1" dirty="0" err="1" smtClean="0"/>
              <a:t>Git</a:t>
            </a:r>
            <a:r>
              <a:rPr lang="en-US" altLang="ko-KR" sz="4500" b="1" dirty="0" smtClean="0"/>
              <a:t> &amp; GitHub &amp; </a:t>
            </a:r>
            <a:r>
              <a:rPr lang="en-US" altLang="ko-KR" sz="4500" b="1" dirty="0" err="1" smtClean="0"/>
              <a:t>GitLAb</a:t>
            </a:r>
            <a:endParaRPr lang="ko-KR" altLang="en-US" sz="45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01708" y="5509969"/>
            <a:ext cx="3716215" cy="468800"/>
          </a:xfrm>
        </p:spPr>
        <p:txBody>
          <a:bodyPr/>
          <a:lstStyle/>
          <a:p>
            <a:r>
              <a:rPr lang="en-US" altLang="ko-KR" dirty="0" smtClean="0"/>
              <a:t>18</a:t>
            </a:r>
            <a:r>
              <a:rPr lang="ko-KR" altLang="en-US" dirty="0" smtClean="0"/>
              <a:t>기 </a:t>
            </a:r>
            <a:r>
              <a:rPr lang="en-US" altLang="ko-KR" dirty="0" smtClean="0"/>
              <a:t>201912500 </a:t>
            </a:r>
            <a:r>
              <a:rPr lang="ko-KR" altLang="en-US" dirty="0" err="1" smtClean="0"/>
              <a:t>성승모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4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1. </a:t>
            </a:r>
            <a:r>
              <a:rPr lang="ko-KR" altLang="en-US" sz="3000" b="1" dirty="0" smtClean="0"/>
              <a:t>개발자가 작업을 하면서 겪는 문제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7861" y="1661746"/>
            <a:ext cx="10972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개발자는 작업을 하면서 다양한 어려움을 겪는다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해결하기 힘든 문제에 직면했을 때 개발자는 다양한 방법을 시도하려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 같은 </a:t>
            </a:r>
            <a:r>
              <a:rPr lang="ko-KR" altLang="en-US" dirty="0" err="1" smtClean="0"/>
              <a:t>같은</a:t>
            </a:r>
            <a:r>
              <a:rPr lang="ko-KR" altLang="en-US" dirty="0" smtClean="0"/>
              <a:t> 프로젝트를 여러 개 복사한다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이렇게 하는 경우 프로젝트가 커질 수록 긴 시간이 소요되며 관리하기도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688623" y="2760784"/>
            <a:ext cx="0" cy="23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7861" y="3165230"/>
            <a:ext cx="10972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위와 같은 문제를 해결하기 위해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버전 관리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프로그램이 탄생하게 되었고 그 선두를 달리고 있는 것이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이라는 프로그램이다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86" y="3978615"/>
            <a:ext cx="2671396" cy="26713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61" y="4108276"/>
            <a:ext cx="4271987" cy="24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2-1. </a:t>
            </a:r>
            <a:r>
              <a:rPr lang="en-US" altLang="ko-KR" sz="3000" b="1" dirty="0" err="1" smtClean="0"/>
              <a:t>Git</a:t>
            </a:r>
            <a:r>
              <a:rPr lang="ko-KR" altLang="en-US" sz="3000" b="1" dirty="0" smtClean="0"/>
              <a:t>의 버전 관리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50387"/>
            <a:ext cx="442839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∙ </a:t>
            </a:r>
            <a:r>
              <a:rPr lang="ko-KR" altLang="en-US" dirty="0" err="1" smtClean="0"/>
              <a:t>시간순으로</a:t>
            </a:r>
            <a:r>
              <a:rPr lang="ko-KR" altLang="en-US" dirty="0" smtClean="0"/>
              <a:t> 각 파일의 변화를 관리한다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93" y="2958810"/>
            <a:ext cx="4639408" cy="2905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1284693"/>
            <a:ext cx="821494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∙ </a:t>
            </a:r>
            <a:r>
              <a:rPr lang="ko-KR" altLang="en-US" dirty="0" smtClean="0"/>
              <a:t>저장소를 개인의 컴퓨터에 두고 있기 때문에 기존의 중앙집중식과는 다르다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3" y="2416081"/>
            <a:ext cx="3332138" cy="39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2-2. </a:t>
            </a:r>
            <a:r>
              <a:rPr lang="en-US" altLang="ko-KR" sz="3000" b="1" dirty="0" err="1" smtClean="0"/>
              <a:t>Git</a:t>
            </a:r>
            <a:r>
              <a:rPr lang="ko-KR" altLang="en-US" sz="3000" b="1" dirty="0" smtClean="0"/>
              <a:t>의 버전 관리</a:t>
            </a:r>
            <a:endParaRPr lang="ko-KR" altLang="en-US" sz="3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274884" y="3367928"/>
            <a:ext cx="8214946" cy="1119123"/>
            <a:chOff x="1122484" y="1654025"/>
            <a:chExt cx="8214946" cy="1119123"/>
          </a:xfrm>
        </p:grpSpPr>
        <p:sp>
          <p:nvSpPr>
            <p:cNvPr id="7" name="TextBox 6"/>
            <p:cNvSpPr txBox="1"/>
            <p:nvPr/>
          </p:nvSpPr>
          <p:spPr>
            <a:xfrm>
              <a:off x="1122484" y="1654025"/>
              <a:ext cx="82149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r>
                <a:rPr lang="en-US" altLang="ko-KR" dirty="0" smtClean="0"/>
                <a:t> Working Directory</a:t>
              </a:r>
              <a:r>
                <a:rPr lang="ko-KR" altLang="en-US" dirty="0" smtClean="0"/>
                <a:t>에서 파일을 수정한다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2484" y="2023357"/>
              <a:ext cx="82149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r>
                <a:rPr lang="en-US" altLang="ko-KR" dirty="0" smtClean="0"/>
                <a:t> Staging Area</a:t>
              </a:r>
              <a:r>
                <a:rPr lang="ko-KR" altLang="en-US" dirty="0" smtClean="0"/>
                <a:t>에서 파일을 </a:t>
              </a:r>
              <a:r>
                <a:rPr lang="en-US" altLang="ko-KR" dirty="0" smtClean="0"/>
                <a:t>stage </a:t>
              </a:r>
              <a:r>
                <a:rPr lang="ko-KR" altLang="en-US" dirty="0" smtClean="0"/>
                <a:t>해서 스냅샷을 만든다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2484" y="2403816"/>
              <a:ext cx="82149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위 단계에서 만든 스냅샷을 커밋해서 </a:t>
              </a:r>
              <a:r>
                <a:rPr lang="en-US" altLang="ko-KR" dirty="0" err="1" smtClean="0"/>
                <a:t>Git</a:t>
              </a:r>
              <a:r>
                <a:rPr lang="en-US" altLang="ko-KR" dirty="0" smtClean="0"/>
                <a:t> Directory</a:t>
              </a:r>
              <a:r>
                <a:rPr lang="ko-KR" altLang="en-US" dirty="0" smtClean="0"/>
                <a:t>에 저장한다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90600" y="2958975"/>
            <a:ext cx="63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∙  </a:t>
            </a:r>
            <a:r>
              <a:rPr lang="ko-KR" altLang="en-US" dirty="0" smtClean="0"/>
              <a:t>위의 파일들은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프로젝트의 세가지 단계와 연결돼있다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90600" y="1304192"/>
            <a:ext cx="8499230" cy="1488455"/>
            <a:chOff x="838200" y="1284693"/>
            <a:chExt cx="8499230" cy="1488455"/>
          </a:xfrm>
        </p:grpSpPr>
        <p:sp>
          <p:nvSpPr>
            <p:cNvPr id="15" name="TextBox 14"/>
            <p:cNvSpPr txBox="1"/>
            <p:nvPr/>
          </p:nvSpPr>
          <p:spPr>
            <a:xfrm>
              <a:off x="838200" y="1284693"/>
              <a:ext cx="82149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∙ </a:t>
              </a:r>
              <a:r>
                <a:rPr lang="ko-KR" altLang="en-US" dirty="0" smtClean="0"/>
                <a:t>파일의 세가지 상태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22484" y="1654025"/>
              <a:ext cx="82149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r>
                <a:rPr lang="en-US" altLang="ko-KR" dirty="0" smtClean="0"/>
                <a:t> Committed : </a:t>
              </a:r>
              <a:r>
                <a:rPr lang="ko-KR" altLang="en-US" dirty="0" smtClean="0"/>
                <a:t>데이터가 로컬 데이터베이스에 안정하게 저장됨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22484" y="2023357"/>
              <a:ext cx="82149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r>
                <a:rPr lang="en-US" altLang="ko-KR" dirty="0" smtClean="0"/>
                <a:t> Modified : </a:t>
              </a:r>
              <a:r>
                <a:rPr lang="ko-KR" altLang="en-US" dirty="0" smtClean="0"/>
                <a:t>수정사항을 아직 로컬 데이터베이스에 </a:t>
              </a:r>
              <a:r>
                <a:rPr lang="ko-KR" altLang="en-US" dirty="0" err="1" smtClean="0"/>
                <a:t>커밋되지</a:t>
              </a:r>
              <a:r>
                <a:rPr lang="ko-KR" altLang="en-US" dirty="0" smtClean="0"/>
                <a:t> 않음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22484" y="2403816"/>
              <a:ext cx="82149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r>
                <a:rPr lang="en-US" altLang="ko-KR" dirty="0" smtClean="0"/>
                <a:t> Staged : </a:t>
              </a:r>
              <a:r>
                <a:rPr lang="ko-KR" altLang="en-US" dirty="0" smtClean="0"/>
                <a:t>수정한 파일을 곧 커밋할 것이라고 표시함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30" y="4498178"/>
            <a:ext cx="4979377" cy="19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7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/>
              <a:t>3. </a:t>
            </a:r>
            <a:r>
              <a:rPr lang="ko-KR" altLang="en-US" sz="3000" b="1" dirty="0" smtClean="0"/>
              <a:t>그렇다면 </a:t>
            </a:r>
            <a:r>
              <a:rPr lang="en-US" altLang="ko-KR" sz="3000" b="1" dirty="0" smtClean="0"/>
              <a:t>GitHub</a:t>
            </a:r>
            <a:r>
              <a:rPr lang="ko-KR" altLang="en-US" sz="3000" b="1" dirty="0" smtClean="0"/>
              <a:t>와 </a:t>
            </a:r>
            <a:r>
              <a:rPr lang="en-US" altLang="ko-KR" sz="3000" b="1" dirty="0" err="1" smtClean="0"/>
              <a:t>GitLab</a:t>
            </a:r>
            <a:r>
              <a:rPr lang="ko-KR" altLang="en-US" sz="3000" b="1" dirty="0" smtClean="0"/>
              <a:t>은 무엇일까</a:t>
            </a:r>
            <a:r>
              <a:rPr lang="en-US" altLang="ko-KR" sz="3000" b="1" dirty="0" smtClean="0"/>
              <a:t>?</a:t>
            </a:r>
            <a:endParaRPr lang="ko-KR" alt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42646" y="1690688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둘 </a:t>
            </a:r>
            <a:r>
              <a:rPr lang="ko-KR" altLang="en-US" dirty="0" smtClean="0"/>
              <a:t>다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제공하는 </a:t>
            </a:r>
            <a:r>
              <a:rPr lang="ko-KR" altLang="en-US" dirty="0" smtClean="0"/>
              <a:t>서버에 저장소를 만드는 것</a:t>
            </a:r>
            <a:r>
              <a:rPr lang="en-US" altLang="ko-KR" dirty="0" smtClean="0"/>
              <a:t>!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362806" y="2171644"/>
            <a:ext cx="6268916" cy="1292661"/>
            <a:chOff x="1362806" y="2171644"/>
            <a:chExt cx="6268916" cy="1292661"/>
          </a:xfrm>
        </p:grpSpPr>
        <p:sp>
          <p:nvSpPr>
            <p:cNvPr id="5" name="TextBox 4"/>
            <p:cNvSpPr txBox="1"/>
            <p:nvPr/>
          </p:nvSpPr>
          <p:spPr>
            <a:xfrm>
              <a:off x="1500553" y="2540975"/>
              <a:ext cx="61311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- </a:t>
              </a:r>
              <a:r>
                <a:rPr lang="ko-KR" altLang="en-US" dirty="0" smtClean="0"/>
                <a:t>무료로 사용시 저장소를 공개 설정만 가능하다</a:t>
              </a:r>
              <a:r>
                <a:rPr lang="en-US" altLang="ko-KR" dirty="0" smtClean="0"/>
                <a:t>.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- </a:t>
              </a:r>
              <a:r>
                <a:rPr lang="ko-KR" altLang="en-US" dirty="0" smtClean="0"/>
                <a:t>오픈 소스 사용에 용이하다</a:t>
              </a:r>
              <a:r>
                <a:rPr lang="en-US" altLang="ko-KR" dirty="0" smtClean="0"/>
                <a:t>.</a:t>
              </a:r>
            </a:p>
            <a:p>
              <a:r>
                <a:rPr lang="en-US" altLang="ko-KR" dirty="0" smtClean="0"/>
                <a:t> - </a:t>
              </a:r>
              <a:r>
                <a:rPr lang="ko-KR" altLang="en-US" dirty="0" smtClean="0"/>
                <a:t>서버가 안정적이다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62806" y="2171644"/>
              <a:ext cx="95836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GitHub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62806" y="4091298"/>
            <a:ext cx="6268916" cy="1292661"/>
            <a:chOff x="1362806" y="2171644"/>
            <a:chExt cx="6268916" cy="1292661"/>
          </a:xfrm>
        </p:grpSpPr>
        <p:sp>
          <p:nvSpPr>
            <p:cNvPr id="10" name="TextBox 9"/>
            <p:cNvSpPr txBox="1"/>
            <p:nvPr/>
          </p:nvSpPr>
          <p:spPr>
            <a:xfrm>
              <a:off x="1500553" y="2540975"/>
              <a:ext cx="61311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- </a:t>
              </a:r>
              <a:r>
                <a:rPr lang="ko-KR" altLang="en-US" dirty="0" smtClean="0"/>
                <a:t>무료로 비공개 공개 둘다 설정가능하다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- </a:t>
              </a:r>
              <a:r>
                <a:rPr lang="ko-KR" altLang="en-US" dirty="0" smtClean="0"/>
                <a:t>오픈 소스 사용에 용이하다</a:t>
              </a:r>
              <a:r>
                <a:rPr lang="en-US" altLang="ko-KR" dirty="0" smtClean="0"/>
                <a:t>.</a:t>
              </a:r>
            </a:p>
            <a:p>
              <a:r>
                <a:rPr lang="en-US" altLang="ko-KR" dirty="0" smtClean="0"/>
                <a:t> - </a:t>
              </a:r>
              <a:r>
                <a:rPr lang="ko-KR" altLang="en-US" dirty="0" smtClean="0"/>
                <a:t>서버가 불안정하며 </a:t>
              </a:r>
              <a:r>
                <a:rPr lang="en-US" altLang="ko-KR" dirty="0" smtClean="0"/>
                <a:t>GitHub</a:t>
              </a:r>
              <a:r>
                <a:rPr lang="ko-KR" altLang="en-US" dirty="0" smtClean="0"/>
                <a:t>보다 느리다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62806" y="2171644"/>
              <a:ext cx="95836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GitLab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78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/>
              <a:t>4. </a:t>
            </a:r>
            <a:r>
              <a:rPr lang="ko-KR" altLang="en-US" sz="3000" b="1" dirty="0" smtClean="0"/>
              <a:t>명령어 알아보기</a:t>
            </a:r>
            <a:endParaRPr lang="ko-KR" alt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39800" y="1690688"/>
            <a:ext cx="1050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∙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“</a:t>
            </a:r>
            <a:r>
              <a:rPr lang="en-US" altLang="ko-KR" dirty="0"/>
              <a:t>new file</a:t>
            </a:r>
            <a:r>
              <a:rPr lang="en-US" altLang="ko-KR" dirty="0" smtClean="0"/>
              <a:t>”	: </a:t>
            </a:r>
            <a:r>
              <a:rPr lang="ko-KR" altLang="en-US" dirty="0" smtClean="0"/>
              <a:t>만든 파일을 스테이지에 추가</a:t>
            </a:r>
            <a:endParaRPr lang="en-US" altLang="ko-KR" dirty="0" smtClean="0"/>
          </a:p>
          <a:p>
            <a:r>
              <a:rPr lang="en-US" altLang="ko-KR" dirty="0"/>
              <a:t>∙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“new file” 	: </a:t>
            </a:r>
            <a:r>
              <a:rPr lang="ko-KR" altLang="en-US" dirty="0" smtClean="0"/>
              <a:t>스테이지에 추가된 파일을 </a:t>
            </a:r>
            <a:r>
              <a:rPr lang="ko-KR" altLang="en-US" dirty="0" err="1" smtClean="0"/>
              <a:t>커밋</a:t>
            </a:r>
            <a:endParaRPr lang="en-US" altLang="ko-KR" dirty="0" smtClean="0"/>
          </a:p>
          <a:p>
            <a:r>
              <a:rPr lang="en-US" altLang="ko-KR" dirty="0"/>
              <a:t>∙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 : </a:t>
            </a:r>
            <a:r>
              <a:rPr lang="ko-KR" altLang="en-US" dirty="0" smtClean="0"/>
              <a:t>파일이 추가되었는지 확인</a:t>
            </a:r>
            <a:endParaRPr lang="en-US" altLang="ko-KR" dirty="0" smtClean="0"/>
          </a:p>
          <a:p>
            <a:r>
              <a:rPr lang="en-US" altLang="ko-KR" dirty="0"/>
              <a:t>∙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origin “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” : </a:t>
            </a:r>
            <a:r>
              <a:rPr lang="ko-KR" altLang="en-US" dirty="0" smtClean="0"/>
              <a:t>원격 저장소의 정보 추가</a:t>
            </a:r>
            <a:endParaRPr lang="en-US" altLang="ko-KR" dirty="0" smtClean="0"/>
          </a:p>
          <a:p>
            <a:r>
              <a:rPr lang="en-US" altLang="ko-KR" dirty="0"/>
              <a:t>∙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 : </a:t>
            </a:r>
            <a:r>
              <a:rPr lang="ko-KR" altLang="en-US" dirty="0" smtClean="0"/>
              <a:t>로컬 저장소를 밀어 원격 저장소에 저장</a:t>
            </a:r>
            <a:endParaRPr lang="en-US" altLang="ko-KR" dirty="0" smtClean="0"/>
          </a:p>
          <a:p>
            <a:r>
              <a:rPr lang="en-US" altLang="ko-KR" dirty="0" smtClean="0"/>
              <a:t>∙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 : </a:t>
            </a:r>
            <a:r>
              <a:rPr lang="ko-KR" altLang="en-US" dirty="0" smtClean="0"/>
              <a:t>로컬 저장소의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출력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39800" y="3918073"/>
            <a:ext cx="1050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∙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“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“ : 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 smtClean="0"/>
              <a:t>∙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“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” :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en-US" altLang="ko-KR" dirty="0" smtClean="0"/>
              <a:t>∙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merge “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” :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특정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병합</a:t>
            </a:r>
            <a:endParaRPr lang="en-US" altLang="ko-KR" dirty="0" smtClean="0"/>
          </a:p>
          <a:p>
            <a:r>
              <a:rPr lang="en-US" altLang="ko-KR" dirty="0" smtClean="0"/>
              <a:t>∙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–d “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” :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1338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24549"/>
            <a:ext cx="10515600" cy="58444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출</a:t>
            </a:r>
            <a:r>
              <a:rPr lang="ko-KR" altLang="en-US" sz="3000" dirty="0" smtClean="0"/>
              <a:t>처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329961"/>
            <a:ext cx="5231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https://git-scm.com/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smtClean="0"/>
              <a:t>Book : </a:t>
            </a:r>
            <a:r>
              <a:rPr lang="en-US" altLang="ko-KR" dirty="0" smtClean="0">
                <a:hlinkClick r:id="rId3"/>
              </a:rPr>
              <a:t>https://git-scm.com/book/en/v2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 smtClean="0">
                <a:hlinkClick r:id="rId4"/>
              </a:rPr>
              <a:t>://dora-guide.com/gitlab-vs-github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https://tagilog.tistory.com/377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38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326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1주차 : Git &amp; GitHub &amp; GitLAb</vt:lpstr>
      <vt:lpstr>1. 개발자가 작업을 하면서 겪는 문제</vt:lpstr>
      <vt:lpstr>2-1. Git의 버전 관리</vt:lpstr>
      <vt:lpstr>2-2. Git의 버전 관리</vt:lpstr>
      <vt:lpstr>3. 그렇다면 GitHub와 GitLab은 무엇일까?</vt:lpstr>
      <vt:lpstr>4. 명령어 알아보기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: Git &amp; GitHub &amp; GitLAb</dc:title>
  <dc:creator>USER</dc:creator>
  <cp:lastModifiedBy>USER</cp:lastModifiedBy>
  <cp:revision>19</cp:revision>
  <dcterms:created xsi:type="dcterms:W3CDTF">2022-03-02T04:28:57Z</dcterms:created>
  <dcterms:modified xsi:type="dcterms:W3CDTF">2022-03-05T03:05:59Z</dcterms:modified>
</cp:coreProperties>
</file>