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33146"/>
            <a:ext cx="9144000" cy="7931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500" b="1"/>
              <a:t>2</a:t>
            </a:r>
            <a:r>
              <a:rPr lang="ko-KR" altLang="en-US" sz="4500" b="1"/>
              <a:t>주차 </a:t>
            </a:r>
            <a:r>
              <a:rPr lang="en-US" altLang="ko-KR" sz="4500" b="1"/>
              <a:t>: </a:t>
            </a:r>
            <a:r>
              <a:rPr lang="ko-KR" altLang="en-US" sz="4500" b="1"/>
              <a:t>아두이노 </a:t>
            </a:r>
            <a:r>
              <a:rPr lang="en-US" altLang="ko-KR" sz="4500" b="1"/>
              <a:t>&amp;</a:t>
            </a:r>
            <a:r>
              <a:rPr lang="ko-KR" altLang="en-US" sz="4500" b="1"/>
              <a:t> 라즈베리파이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01708" y="5509969"/>
            <a:ext cx="3716215" cy="468800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ko-KR"/>
              <a:t>18</a:t>
            </a:r>
            <a:r>
              <a:rPr lang="ko-KR" altLang="en-US"/>
              <a:t>기 </a:t>
            </a:r>
            <a:r>
              <a:rPr lang="en-US" altLang="ko-KR"/>
              <a:t>201912500 </a:t>
            </a:r>
            <a:r>
              <a:rPr lang="ko-KR" altLang="en-US"/>
              <a:t>성승모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000" b="1"/>
              <a:t>1. </a:t>
            </a:r>
            <a:r>
              <a:rPr lang="ko-KR" altLang="en-US" sz="3000" b="1"/>
              <a:t>아두이노와 라즈베리파이가 무엇일까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631" y="1661746"/>
            <a:ext cx="11090030" cy="118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단일 보드로 상품 또는 관련 개발 도구 및 환경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- </a:t>
            </a:r>
            <a:r>
              <a:rPr lang="ko-KR" altLang="en-US"/>
              <a:t>스위치나 센서로부터 값을 받아 들여 간단하게 외부 환경을 통제함으로써 환경과 상호작용이 가능케 함</a:t>
            </a:r>
          </a:p>
          <a:p>
            <a:pPr lvl="0">
              <a:defRPr/>
            </a:pPr>
            <a:r>
              <a:rPr lang="en-US" altLang="ko-KR"/>
              <a:t> -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임베디드 시스템 중의 하나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36625" y="3305528"/>
            <a:ext cx="2998611" cy="2998611"/>
          </a:xfrm>
          <a:prstGeom prst="rect">
            <a:avLst/>
          </a:prstGeom>
          <a:ln w="88900" cap="sq">
            <a:noFill/>
            <a:miter/>
          </a:ln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876" y="3429000"/>
            <a:ext cx="2615848" cy="2615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1001" y="5672137"/>
            <a:ext cx="126682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아두이노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44126" y="5700714"/>
            <a:ext cx="1600200" cy="3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라즈베리파이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000" b="1"/>
              <a:t>2. </a:t>
            </a:r>
            <a:r>
              <a:rPr lang="ko-KR" altLang="en-US" sz="3000" b="1"/>
              <a:t>아두이노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462086"/>
            <a:ext cx="9896475" cy="1736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아두이노의 가장 큰 장점은 마이크로컨트롤러를 쉽게 동작시킬 수 있음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컴파일된 펌웨어를 USB를 통해 쉽게 업로드가 가능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다른 모듈에 비해 비교적 저렴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윈도우를 비롯해 맥 OS X, 리눅스 등 여러 OS를 모두 지원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아두이노 보드의 회로도가 CCL에 공개되어 있음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언어 기반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000" b="1"/>
              <a:t>3. </a:t>
            </a:r>
            <a:r>
              <a:rPr lang="ko-KR" altLang="en-US" sz="3000" b="1"/>
              <a:t>라즈베리파이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774" y="1433510"/>
            <a:ext cx="9896475" cy="2012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 영국 잉글랜드의 라즈베리 파이 재단이 학교와 개발도상국에서 기초 컴퓨터 과학의 교육을 증진시키기 위해 개발한 신용카드 크기의 싱글 보드 컴퓨터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전용 </a:t>
            </a:r>
            <a:r>
              <a:rPr lang="en-US" altLang="ko-KR"/>
              <a:t>OS</a:t>
            </a:r>
            <a:r>
              <a:rPr lang="ko-KR" altLang="en-US"/>
              <a:t>가 있음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좀 더 복잡한 컴퓨팅 및 제어가 가능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뛰어난 확장성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파이썬 기준에서 </a:t>
            </a:r>
            <a:r>
              <a:rPr lang="en-US" altLang="ko-KR"/>
              <a:t>C</a:t>
            </a:r>
            <a:r>
              <a:rPr lang="ko-KR" altLang="en-US"/>
              <a:t>언어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JAVA</a:t>
            </a:r>
            <a:r>
              <a:rPr lang="ko-KR" altLang="en-US"/>
              <a:t> 등으로 확장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54115"/>
            <a:ext cx="5268566" cy="36488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78" y="2154115"/>
            <a:ext cx="6028922" cy="35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93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함초롬돋움</vt:lpstr>
      <vt:lpstr>Arial</vt:lpstr>
      <vt:lpstr>Times New Roman</vt:lpstr>
      <vt:lpstr>한컴오피스</vt:lpstr>
      <vt:lpstr>2주차 : 아두이노 &amp; 라즈베리파이</vt:lpstr>
      <vt:lpstr>1. 아두이노와 라즈베리파이가 무엇일까</vt:lpstr>
      <vt:lpstr>2. 아두이노</vt:lpstr>
      <vt:lpstr>3. 라즈베리파이</vt:lpstr>
      <vt:lpstr>GitHub 과제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: Git &amp; GitHub &amp; GitLAb</dc:title>
  <dc:creator>USER</dc:creator>
  <cp:lastModifiedBy>USER</cp:lastModifiedBy>
  <cp:revision>44</cp:revision>
  <dcterms:created xsi:type="dcterms:W3CDTF">2022-03-02T04:28:57Z</dcterms:created>
  <dcterms:modified xsi:type="dcterms:W3CDTF">2022-03-10T07:13:54Z</dcterms:modified>
  <cp:version>1000.0000.01</cp:version>
</cp:coreProperties>
</file>