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1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8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2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2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2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4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119553" y="2230136"/>
            <a:ext cx="1245577" cy="4603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클라이언트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365130" y="2460291"/>
            <a:ext cx="84479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209925" y="2230136"/>
            <a:ext cx="1245577" cy="4603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컨트롤러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00297" y="2230136"/>
            <a:ext cx="1245577" cy="4603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서비스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90669" y="2230136"/>
            <a:ext cx="1245577" cy="4603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DAO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481041" y="2230136"/>
            <a:ext cx="1245577" cy="4603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DB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545874" y="2453607"/>
            <a:ext cx="84479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455502" y="2460291"/>
            <a:ext cx="84479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636246" y="2460291"/>
            <a:ext cx="84479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300297" y="3573161"/>
            <a:ext cx="1245577" cy="4603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ServieImpl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90669" y="3573161"/>
            <a:ext cx="1245577" cy="4603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DAOImpl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28" idx="0"/>
            <a:endCxn id="21" idx="2"/>
          </p:cNvCxnSpPr>
          <p:nvPr/>
        </p:nvCxnSpPr>
        <p:spPr>
          <a:xfrm flipV="1">
            <a:off x="5923086" y="2690446"/>
            <a:ext cx="0" cy="882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8013457" y="2690445"/>
            <a:ext cx="0" cy="882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08542" y="211370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DTO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496899" y="211370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DTO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87271" y="211370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Entity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77643" y="211370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Entity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299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2023-02-08T01:44:59Z</dcterms:created>
  <dcterms:modified xsi:type="dcterms:W3CDTF">2023-02-20T06:11:04Z</dcterms:modified>
</cp:coreProperties>
</file>