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9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9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61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48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70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22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32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5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32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72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6C09E-CC25-4EAE-B3AB-59E0C31EB8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14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761392" y="1943101"/>
            <a:ext cx="2406162" cy="1731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SringBoot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Application</a:t>
            </a:r>
          </a:p>
          <a:p>
            <a:endParaRPr lang="en-US" altLang="ko-KR" sz="1600" b="1" dirty="0">
              <a:solidFill>
                <a:schemeClr val="tx1"/>
              </a:solidFill>
            </a:endParaRPr>
          </a:p>
          <a:p>
            <a:endParaRPr lang="en-US" altLang="ko-KR" sz="1600" b="1" dirty="0" smtClean="0">
              <a:solidFill>
                <a:schemeClr val="tx1"/>
              </a:solidFill>
            </a:endParaRPr>
          </a:p>
          <a:p>
            <a:endParaRPr lang="en-US" altLang="ko-KR" sz="1600" b="1" dirty="0" smtClean="0">
              <a:solidFill>
                <a:schemeClr val="tx1"/>
              </a:solidFill>
            </a:endParaRPr>
          </a:p>
          <a:p>
            <a:endParaRPr lang="en-US" altLang="ko-KR" sz="1600" b="1" dirty="0" smtClean="0">
              <a:solidFill>
                <a:schemeClr val="tx1"/>
              </a:solidFill>
            </a:endParaRPr>
          </a:p>
          <a:p>
            <a:endParaRPr lang="en-US" altLang="ko-KR" sz="1600" b="1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85617" y="1943101"/>
            <a:ext cx="1939437" cy="1731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영속성 컨텍스트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sz="1600" b="1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83827" y="2433864"/>
            <a:ext cx="961293" cy="504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483826" y="3054396"/>
            <a:ext cx="961293" cy="504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Entity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8047892" y="2050755"/>
            <a:ext cx="2335824" cy="1624173"/>
            <a:chOff x="7485184" y="2050755"/>
            <a:chExt cx="2335824" cy="1624173"/>
          </a:xfrm>
        </p:grpSpPr>
        <p:grpSp>
          <p:nvGrpSpPr>
            <p:cNvPr id="4" name="그룹 3"/>
            <p:cNvGrpSpPr/>
            <p:nvPr/>
          </p:nvGrpSpPr>
          <p:grpSpPr>
            <a:xfrm>
              <a:off x="7485184" y="2050755"/>
              <a:ext cx="2335824" cy="1624173"/>
              <a:chOff x="7142284" y="2046831"/>
              <a:chExt cx="2335824" cy="1624173"/>
            </a:xfrm>
          </p:grpSpPr>
          <p:sp>
            <p:nvSpPr>
              <p:cNvPr id="2" name="원통 1"/>
              <p:cNvSpPr/>
              <p:nvPr/>
            </p:nvSpPr>
            <p:spPr>
              <a:xfrm>
                <a:off x="7142284" y="2046831"/>
                <a:ext cx="2335824" cy="1624173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8060347" y="2090481"/>
                <a:ext cx="4996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DB</a:t>
                </a:r>
                <a:endParaRPr lang="ko-KR" altLang="en-US" b="1" dirty="0"/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8172448" y="2549520"/>
              <a:ext cx="961293" cy="389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183438" y="3057861"/>
              <a:ext cx="961293" cy="389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Data</a:t>
              </a:r>
            </a:p>
          </p:txBody>
        </p:sp>
      </p:grpSp>
      <p:cxnSp>
        <p:nvCxnSpPr>
          <p:cNvPr id="38" name="직선 화살표 연결선 37"/>
          <p:cNvCxnSpPr/>
          <p:nvPr/>
        </p:nvCxnSpPr>
        <p:spPr>
          <a:xfrm>
            <a:off x="3445119" y="2686302"/>
            <a:ext cx="2057763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3445119" y="3306834"/>
            <a:ext cx="2057763" cy="53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6609249" y="2755670"/>
            <a:ext cx="2125907" cy="326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6609249" y="3252471"/>
            <a:ext cx="2125907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502882" y="2562240"/>
            <a:ext cx="1106367" cy="386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영속 객체</a:t>
            </a:r>
            <a:endParaRPr lang="en-US" altLang="ko-KR" sz="16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502882" y="3072911"/>
            <a:ext cx="1106367" cy="386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영속 객체</a:t>
            </a:r>
            <a:endParaRPr lang="en-US" altLang="ko-KR" sz="1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99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2023-02-08T01:44:59Z</dcterms:created>
  <dcterms:modified xsi:type="dcterms:W3CDTF">2023-02-20T05:49:00Z</dcterms:modified>
</cp:coreProperties>
</file>