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9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9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61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48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70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22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32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5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32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C09E-CC25-4EAE-B3AB-59E0C31EB8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72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6C09E-CC25-4EAE-B3AB-59E0C31EB8C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3719A-4016-40C1-9BB0-5A02A4DD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14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761392" y="2050755"/>
            <a:ext cx="2406162" cy="1624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SringBoot Application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String: name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String: email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String: organization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endParaRPr lang="en-US" altLang="ko-KR" sz="1600" b="1" dirty="0" smtClean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485184" y="2050755"/>
            <a:ext cx="2335824" cy="1624173"/>
            <a:chOff x="7142284" y="2046831"/>
            <a:chExt cx="2335824" cy="1624173"/>
          </a:xfrm>
        </p:grpSpPr>
        <p:sp>
          <p:nvSpPr>
            <p:cNvPr id="2" name="원통 1"/>
            <p:cNvSpPr/>
            <p:nvPr/>
          </p:nvSpPr>
          <p:spPr>
            <a:xfrm>
              <a:off x="7142284" y="2046831"/>
              <a:ext cx="2335824" cy="1624173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tx1"/>
                  </a:solidFill>
                </a:rPr>
                <a:t>name</a:t>
              </a:r>
            </a:p>
            <a:p>
              <a:r>
                <a:rPr lang="en-US" altLang="ko-KR" b="1" dirty="0" smtClean="0">
                  <a:solidFill>
                    <a:schemeClr val="tx1"/>
                  </a:solidFill>
                </a:rPr>
                <a:t>email</a:t>
              </a:r>
            </a:p>
            <a:p>
              <a:r>
                <a:rPr lang="en-US" altLang="ko-KR" b="1" dirty="0" smtClean="0">
                  <a:solidFill>
                    <a:schemeClr val="tx1"/>
                  </a:solidFill>
                </a:rPr>
                <a:t>organization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060347" y="2090481"/>
              <a:ext cx="499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DB</a:t>
              </a:r>
              <a:endParaRPr lang="ko-KR" altLang="en-US" b="1" dirty="0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085617" y="2050755"/>
            <a:ext cx="1481503" cy="1624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JPA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167554" y="2268415"/>
            <a:ext cx="918063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4167554" y="2820865"/>
            <a:ext cx="918063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4167554" y="3373315"/>
            <a:ext cx="918063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6567121" y="2436627"/>
            <a:ext cx="918063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6567120" y="2893827"/>
            <a:ext cx="918063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6567120" y="3353957"/>
            <a:ext cx="918063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99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2023-02-08T01:44:59Z</dcterms:created>
  <dcterms:modified xsi:type="dcterms:W3CDTF">2023-02-20T05:22:53Z</dcterms:modified>
</cp:coreProperties>
</file>