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C09E-CC25-4EAE-B3AB-59E0C31EB8C1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831118" y="682869"/>
            <a:ext cx="5541358" cy="2314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514" y="682870"/>
            <a:ext cx="1661747" cy="2314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프레젠테이션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계층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8416" y="804507"/>
            <a:ext cx="1274892" cy="49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핸들러 매핑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6120" y="2463823"/>
            <a:ext cx="1006722" cy="361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33342" y="1417047"/>
            <a:ext cx="1512277" cy="803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Servlet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5749" y="1818928"/>
            <a:ext cx="1576026" cy="38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ModelAndView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10149" y="2454993"/>
            <a:ext cx="1122477" cy="370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뷰 리졸버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54704" y="1417047"/>
            <a:ext cx="1208222" cy="803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컨트롤러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2" idx="2"/>
          </p:cNvCxnSpPr>
          <p:nvPr/>
        </p:nvCxnSpPr>
        <p:spPr>
          <a:xfrm flipH="1">
            <a:off x="3789480" y="2220809"/>
            <a:ext cx="1" cy="207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4540478" y="2048830"/>
            <a:ext cx="465272" cy="6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789480" y="1295410"/>
            <a:ext cx="756139" cy="1216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4" idx="1"/>
          </p:cNvCxnSpPr>
          <p:nvPr/>
        </p:nvCxnSpPr>
        <p:spPr>
          <a:xfrm>
            <a:off x="4545619" y="2234074"/>
            <a:ext cx="464530" cy="406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540478" y="1629783"/>
            <a:ext cx="2414226" cy="16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6569300" y="2048527"/>
            <a:ext cx="38540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717573" y="682869"/>
            <a:ext cx="1661747" cy="2755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DTO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31118" y="3129943"/>
            <a:ext cx="5541358" cy="671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31118" y="4034818"/>
            <a:ext cx="5541358" cy="671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2514" y="3129943"/>
            <a:ext cx="1661747" cy="671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비즈니스 계층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9580" y="4034818"/>
            <a:ext cx="1661747" cy="671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데이터 접근 계층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86120" y="3193073"/>
            <a:ext cx="4629155" cy="4909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서비스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56809" y="4125158"/>
            <a:ext cx="4629155" cy="4909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DAO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717573" y="3701403"/>
            <a:ext cx="1661747" cy="1004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엔티티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1" idx="2"/>
            <a:endCxn id="48" idx="0"/>
          </p:cNvCxnSpPr>
          <p:nvPr/>
        </p:nvCxnSpPr>
        <p:spPr>
          <a:xfrm>
            <a:off x="5600698" y="3683976"/>
            <a:ext cx="1099" cy="35084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604713" y="4576152"/>
            <a:ext cx="0" cy="56734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원통 60"/>
          <p:cNvSpPr/>
          <p:nvPr/>
        </p:nvSpPr>
        <p:spPr>
          <a:xfrm>
            <a:off x="2983518" y="5157396"/>
            <a:ext cx="5234358" cy="6572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84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2023-02-08T01:44:59Z</dcterms:created>
  <dcterms:modified xsi:type="dcterms:W3CDTF">2023-02-09T02:14:33Z</dcterms:modified>
</cp:coreProperties>
</file>