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C09E-CC25-4EAE-B3AB-59E0C31EB8C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4547" y="2584940"/>
            <a:ext cx="1494692" cy="923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클라이언트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9866" y="1144466"/>
            <a:ext cx="1494692" cy="3804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서블릿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컨테이너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5185" y="1144466"/>
            <a:ext cx="1512277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핸들러 매핑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95185" y="4396154"/>
            <a:ext cx="1512277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95185" y="2644653"/>
            <a:ext cx="1512277" cy="80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58089" y="2644653"/>
            <a:ext cx="1512277" cy="80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핸들러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어댑터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8089" y="4396153"/>
            <a:ext cx="1512277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뷰 리졸버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0993" y="2644653"/>
            <a:ext cx="1512277" cy="803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컨트롤러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>
            <a:off x="2699239" y="3046534"/>
            <a:ext cx="650627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44558" y="3079504"/>
            <a:ext cx="650627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0"/>
            <a:endCxn id="6" idx="2"/>
          </p:cNvCxnSpPr>
          <p:nvPr/>
        </p:nvCxnSpPr>
        <p:spPr>
          <a:xfrm flipV="1">
            <a:off x="6251324" y="1696915"/>
            <a:ext cx="0" cy="9477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251323" y="3448415"/>
            <a:ext cx="0" cy="9477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007458" y="3046533"/>
            <a:ext cx="650627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9170366" y="3079504"/>
            <a:ext cx="650627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007458" y="3448415"/>
            <a:ext cx="1406769" cy="9477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4456" y="1972365"/>
            <a:ext cx="58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(1)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69570" y="2720766"/>
            <a:ext cx="58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요청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59856" y="2720766"/>
            <a:ext cx="58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(2)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62772" y="3084590"/>
            <a:ext cx="58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(3)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26898" y="3887165"/>
            <a:ext cx="580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(4)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9184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4547" y="2584940"/>
            <a:ext cx="1494692" cy="923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클라이언트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78116" y="1144466"/>
            <a:ext cx="1494692" cy="3804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Dispatcher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69623" y="1144466"/>
            <a:ext cx="2133599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핸들러 매핑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69622" y="4396154"/>
            <a:ext cx="2133599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69621" y="2278308"/>
            <a:ext cx="2133599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컨트롤러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9621" y="3337231"/>
            <a:ext cx="2133599" cy="55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뷰 리졸버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699239" y="2708031"/>
            <a:ext cx="9788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99239" y="3337231"/>
            <a:ext cx="9788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1"/>
          </p:cNvCxnSpPr>
          <p:nvPr/>
        </p:nvCxnSpPr>
        <p:spPr>
          <a:xfrm>
            <a:off x="5172808" y="1420689"/>
            <a:ext cx="896815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72807" y="2584940"/>
            <a:ext cx="896815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72807" y="3613453"/>
            <a:ext cx="896815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72807" y="4672376"/>
            <a:ext cx="896815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9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2023-02-08T01:44:59Z</dcterms:created>
  <dcterms:modified xsi:type="dcterms:W3CDTF">2023-02-08T01:51:55Z</dcterms:modified>
</cp:coreProperties>
</file>