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9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32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49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0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8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91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9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080977" y="1154655"/>
            <a:ext cx="4209928" cy="4204325"/>
            <a:chOff x="3510008" y="1053476"/>
            <a:chExt cx="4209928" cy="4204325"/>
          </a:xfrm>
        </p:grpSpPr>
        <p:sp>
          <p:nvSpPr>
            <p:cNvPr id="10" name="円 9"/>
            <p:cNvSpPr/>
            <p:nvPr/>
          </p:nvSpPr>
          <p:spPr>
            <a:xfrm rot="10800000">
              <a:off x="3510008" y="1053476"/>
              <a:ext cx="4209928" cy="4204325"/>
            </a:xfrm>
            <a:prstGeom prst="pie">
              <a:avLst>
                <a:gd name="adj1" fmla="val 21321375"/>
                <a:gd name="adj2" fmla="val 16653364"/>
              </a:avLst>
            </a:prstGeom>
            <a:solidFill>
              <a:schemeClr val="bg1"/>
            </a:solidFill>
            <a:ln w="571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26329" y="3013022"/>
              <a:ext cx="2229821" cy="2244777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6782" y="2349292"/>
            <a:ext cx="9144000" cy="1252746"/>
          </a:xfrm>
        </p:spPr>
        <p:txBody>
          <a:bodyPr/>
          <a:lstStyle/>
          <a:p>
            <a:r>
              <a:rPr kumimoji="1" lang="ja-JP" altLang="en-US" b="1" dirty="0" smtClean="0">
                <a:latin typeface="+mj-ea"/>
              </a:rPr>
              <a:t>チーズはどこへ消えた？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5178" y="535898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solidFill>
                  <a:srgbClr val="990000"/>
                </a:solidFill>
              </a:rPr>
              <a:t>Who</a:t>
            </a:r>
            <a:r>
              <a:rPr kumimoji="1" lang="ja-JP" altLang="en-US" sz="2800" dirty="0" smtClean="0">
                <a:solidFill>
                  <a:srgbClr val="99000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990000"/>
                </a:solidFill>
              </a:rPr>
              <a:t>Moved</a:t>
            </a:r>
            <a:r>
              <a:rPr kumimoji="1" lang="ja-JP" altLang="en-US" sz="2800" dirty="0" smtClean="0">
                <a:solidFill>
                  <a:srgbClr val="99000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990000"/>
                </a:solidFill>
              </a:rPr>
              <a:t>my</a:t>
            </a:r>
            <a:r>
              <a:rPr kumimoji="1" lang="ja-JP" altLang="en-US" sz="2800" dirty="0" smtClean="0">
                <a:solidFill>
                  <a:srgbClr val="990000"/>
                </a:solidFill>
              </a:rPr>
              <a:t> </a:t>
            </a:r>
            <a:r>
              <a:rPr kumimoji="1" lang="en-US" altLang="ja-JP" sz="2800" dirty="0" smtClean="0">
                <a:solidFill>
                  <a:srgbClr val="990000"/>
                </a:solidFill>
              </a:rPr>
              <a:t>Cheese?</a:t>
            </a:r>
          </a:p>
          <a:p>
            <a:r>
              <a:rPr lang="en-US" altLang="ja-JP" sz="2800" dirty="0" smtClean="0">
                <a:solidFill>
                  <a:srgbClr val="990000"/>
                </a:solidFill>
              </a:rPr>
              <a:t>Spencer Johnson,</a:t>
            </a:r>
            <a:r>
              <a:rPr lang="ja-JP" altLang="en-US" sz="2800" dirty="0">
                <a:solidFill>
                  <a:srgbClr val="990000"/>
                </a:solidFill>
              </a:rPr>
              <a:t> </a:t>
            </a:r>
            <a:r>
              <a:rPr lang="en-US" altLang="ja-JP" sz="2800" dirty="0" smtClean="0">
                <a:solidFill>
                  <a:srgbClr val="990000"/>
                </a:solidFill>
              </a:rPr>
              <a:t>M.D. </a:t>
            </a:r>
            <a:r>
              <a:rPr lang="ja-JP" altLang="en-US" sz="2800" dirty="0" smtClean="0">
                <a:solidFill>
                  <a:srgbClr val="990000"/>
                </a:solidFill>
              </a:rPr>
              <a:t>著</a:t>
            </a:r>
            <a:endParaRPr lang="en-US" altLang="ja-JP" sz="2800" dirty="0" smtClean="0">
              <a:solidFill>
                <a:srgbClr val="990000"/>
              </a:solidFill>
            </a:endParaRPr>
          </a:p>
          <a:p>
            <a:r>
              <a:rPr kumimoji="1" lang="ja-JP" altLang="en-US" sz="2800" dirty="0" smtClean="0">
                <a:solidFill>
                  <a:srgbClr val="990000"/>
                </a:solidFill>
              </a:rPr>
              <a:t>門田美鈴 </a:t>
            </a:r>
            <a:r>
              <a:rPr lang="ja-JP" altLang="en-US" sz="2800" dirty="0" smtClean="0">
                <a:solidFill>
                  <a:srgbClr val="990000"/>
                </a:solidFill>
              </a:rPr>
              <a:t>訳</a:t>
            </a:r>
            <a:endParaRPr kumimoji="1" lang="ja-JP" altLang="en-US" sz="2800" dirty="0">
              <a:solidFill>
                <a:srgbClr val="99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239843"/>
            <a:ext cx="689548" cy="7465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1965577" y="-239843"/>
            <a:ext cx="692332" cy="7894677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8174" y="1056706"/>
            <a:ext cx="10374443" cy="513626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状況の変化に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いかに</a:t>
            </a:r>
            <a:r>
              <a:rPr lang="ja-JP" altLang="en-US" dirty="0"/>
              <a:t>対応</a:t>
            </a:r>
            <a:r>
              <a:rPr lang="ja-JP" altLang="en-US" dirty="0" smtClean="0"/>
              <a:t>すべきかを説く</a:t>
            </a:r>
            <a:r>
              <a:rPr lang="ja-JP" altLang="en-US" dirty="0" smtClean="0">
                <a:solidFill>
                  <a:srgbClr val="FFC000"/>
                </a:solidFill>
              </a:rPr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-239843"/>
            <a:ext cx="689548" cy="7465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1752289" y="-239843"/>
            <a:ext cx="599606" cy="7390151"/>
            <a:chOff x="11752289" y="-239843"/>
            <a:chExt cx="599606" cy="7390151"/>
          </a:xfrm>
        </p:grpSpPr>
        <p:sp>
          <p:nvSpPr>
            <p:cNvPr id="5" name="正方形/長方形 4"/>
            <p:cNvSpPr/>
            <p:nvPr/>
          </p:nvSpPr>
          <p:spPr>
            <a:xfrm>
              <a:off x="11863466" y="-239843"/>
              <a:ext cx="188626" cy="7390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752289" y="-239843"/>
              <a:ext cx="599606" cy="732269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0562141" y="5696583"/>
            <a:ext cx="1001522" cy="992777"/>
            <a:chOff x="6300615" y="796834"/>
            <a:chExt cx="1001522" cy="992777"/>
          </a:xfrm>
        </p:grpSpPr>
        <p:sp>
          <p:nvSpPr>
            <p:cNvPr id="9" name="円 8"/>
            <p:cNvSpPr/>
            <p:nvPr/>
          </p:nvSpPr>
          <p:spPr>
            <a:xfrm flipH="1">
              <a:off x="6300615" y="796834"/>
              <a:ext cx="1001521" cy="992777"/>
            </a:xfrm>
            <a:prstGeom prst="pie">
              <a:avLst>
                <a:gd name="adj1" fmla="val 16390787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フローチャート: 結合子 9"/>
            <p:cNvSpPr/>
            <p:nvPr/>
          </p:nvSpPr>
          <p:spPr>
            <a:xfrm>
              <a:off x="6300616" y="796834"/>
              <a:ext cx="1001521" cy="992777"/>
            </a:xfrm>
            <a:prstGeom prst="flowChartConnector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00" y="1175657"/>
            <a:ext cx="2544917" cy="362249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351869" y="5200194"/>
            <a:ext cx="3256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https://www.amazon.co.jp/</a:t>
            </a:r>
            <a:r>
              <a:rPr kumimoji="1" lang="ja-JP" altLang="en-US" sz="1100" dirty="0"/>
              <a:t>チーズはどこへ消えた</a:t>
            </a:r>
            <a:r>
              <a:rPr kumimoji="1" lang="en-US" altLang="ja-JP" sz="1100" dirty="0"/>
              <a:t>-</a:t>
            </a:r>
            <a:r>
              <a:rPr kumimoji="1" lang="ja-JP" altLang="en-US" sz="1100" dirty="0"/>
              <a:t>スペンサー</a:t>
            </a:r>
            <a:r>
              <a:rPr kumimoji="1" lang="en-US" altLang="ja-JP" sz="1100" dirty="0"/>
              <a:t>-</a:t>
            </a:r>
            <a:r>
              <a:rPr kumimoji="1" lang="ja-JP" altLang="en-US" sz="1100" dirty="0"/>
              <a:t>ジョンソン</a:t>
            </a:r>
            <a:r>
              <a:rPr kumimoji="1" lang="en-US" altLang="ja-JP" sz="1100" dirty="0"/>
              <a:t>/</a:t>
            </a:r>
            <a:r>
              <a:rPr kumimoji="1" lang="en-US" altLang="ja-JP" sz="1100" dirty="0" err="1" smtClean="0"/>
              <a:t>dp</a:t>
            </a:r>
            <a:r>
              <a:rPr kumimoji="1" lang="en-US" altLang="ja-JP" sz="1100" dirty="0" smtClean="0"/>
              <a:t>/459403019X</a:t>
            </a:r>
            <a:r>
              <a:rPr kumimoji="1" lang="ja-JP" altLang="en-US" sz="1100" dirty="0" smtClean="0"/>
              <a:t>より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835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登場キャラクター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・ネズミのスニッフとスカニー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・小人のヘムとホー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彼らは</a:t>
            </a:r>
            <a:r>
              <a:rPr lang="ja-JP" altLang="en-US" dirty="0"/>
              <a:t>自分</a:t>
            </a:r>
            <a:r>
              <a:rPr lang="ja-JP" altLang="en-US" dirty="0" smtClean="0"/>
              <a:t>たちの特別な「チーズ」を求めて毎日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「迷路」の中を探し回る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-239843"/>
            <a:ext cx="689548" cy="7465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1752289" y="-239843"/>
            <a:ext cx="599606" cy="7390151"/>
            <a:chOff x="11752289" y="-239843"/>
            <a:chExt cx="599606" cy="7390151"/>
          </a:xfrm>
        </p:grpSpPr>
        <p:sp>
          <p:nvSpPr>
            <p:cNvPr id="5" name="正方形/長方形 4"/>
            <p:cNvSpPr/>
            <p:nvPr/>
          </p:nvSpPr>
          <p:spPr>
            <a:xfrm>
              <a:off x="11863466" y="-239843"/>
              <a:ext cx="188626" cy="7390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752289" y="-239843"/>
              <a:ext cx="599606" cy="732269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0562141" y="5696583"/>
            <a:ext cx="1001522" cy="992777"/>
            <a:chOff x="6300615" y="796834"/>
            <a:chExt cx="1001522" cy="992777"/>
          </a:xfrm>
        </p:grpSpPr>
        <p:sp>
          <p:nvSpPr>
            <p:cNvPr id="9" name="円 8"/>
            <p:cNvSpPr/>
            <p:nvPr/>
          </p:nvSpPr>
          <p:spPr>
            <a:xfrm flipH="1">
              <a:off x="6300615" y="796834"/>
              <a:ext cx="1001521" cy="992777"/>
            </a:xfrm>
            <a:prstGeom prst="pie">
              <a:avLst>
                <a:gd name="adj1" fmla="val 16390787"/>
                <a:gd name="adj2" fmla="val 107161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フローチャート: 結合子 9"/>
            <p:cNvSpPr/>
            <p:nvPr/>
          </p:nvSpPr>
          <p:spPr>
            <a:xfrm>
              <a:off x="6300616" y="796834"/>
              <a:ext cx="1001521" cy="992777"/>
            </a:xfrm>
            <a:prstGeom prst="flowChartConnector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5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-239843"/>
            <a:ext cx="689548" cy="7465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1752289" y="-239843"/>
            <a:ext cx="599606" cy="7390151"/>
            <a:chOff x="11752289" y="-239843"/>
            <a:chExt cx="599606" cy="7390151"/>
          </a:xfrm>
        </p:grpSpPr>
        <p:sp>
          <p:nvSpPr>
            <p:cNvPr id="5" name="正方形/長方形 4"/>
            <p:cNvSpPr/>
            <p:nvPr/>
          </p:nvSpPr>
          <p:spPr>
            <a:xfrm>
              <a:off x="11863466" y="-239843"/>
              <a:ext cx="188626" cy="7390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752289" y="-239843"/>
              <a:ext cx="599606" cy="732269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689548" y="2062302"/>
            <a:ext cx="1077605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</a:t>
            </a:r>
            <a:r>
              <a:rPr kumimoji="1" lang="ja-JP" altLang="en-US" sz="2400" dirty="0" smtClean="0"/>
              <a:t>「チーズ」：私たちが求めるもの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　　　　仕事・家族・財産・健康・精神的な安定</a:t>
            </a:r>
            <a:r>
              <a:rPr kumimoji="1" lang="en-US" altLang="ja-JP" sz="2400" dirty="0" smtClean="0"/>
              <a:t>………</a:t>
            </a:r>
            <a:r>
              <a:rPr kumimoji="1" lang="ja-JP" altLang="en-US" sz="2400" dirty="0"/>
              <a:t>等</a:t>
            </a:r>
            <a:r>
              <a:rPr kumimoji="1" lang="ja-JP" altLang="en-US" sz="2400" dirty="0" smtClean="0"/>
              <a:t>々の象徴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　「迷路」：チーズを追い求める場所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　　　歌詞や・地域社会・家族</a:t>
            </a:r>
            <a:r>
              <a:rPr kumimoji="1" lang="en-US" altLang="ja-JP" sz="2400" dirty="0" smtClean="0"/>
              <a:t>………</a:t>
            </a:r>
            <a:r>
              <a:rPr kumimoji="1" lang="ja-JP" altLang="en-US" sz="2400" dirty="0" smtClean="0"/>
              <a:t>等々の象徴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0562141" y="5696583"/>
            <a:ext cx="1001522" cy="992777"/>
            <a:chOff x="6300615" y="796834"/>
            <a:chExt cx="1001522" cy="992777"/>
          </a:xfrm>
        </p:grpSpPr>
        <p:sp>
          <p:nvSpPr>
            <p:cNvPr id="11" name="円 10"/>
            <p:cNvSpPr/>
            <p:nvPr/>
          </p:nvSpPr>
          <p:spPr>
            <a:xfrm flipH="1">
              <a:off x="6300615" y="796834"/>
              <a:ext cx="1001521" cy="992777"/>
            </a:xfrm>
            <a:prstGeom prst="pie">
              <a:avLst>
                <a:gd name="adj1" fmla="val 16390787"/>
                <a:gd name="adj2" fmla="val 566733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フローチャート: 結合子 11"/>
            <p:cNvSpPr/>
            <p:nvPr/>
          </p:nvSpPr>
          <p:spPr>
            <a:xfrm>
              <a:off x="6300616" y="796834"/>
              <a:ext cx="1001521" cy="992777"/>
            </a:xfrm>
            <a:prstGeom prst="flowChartConnector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0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おすすめのポイント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63118" y="21946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・１時間もかからず読める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・大事なところだけ抜粋して読んでも大丈夫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-239843"/>
            <a:ext cx="689548" cy="7465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1752289" y="-239843"/>
            <a:ext cx="599606" cy="7390151"/>
            <a:chOff x="11752289" y="-239843"/>
            <a:chExt cx="599606" cy="7390151"/>
          </a:xfrm>
        </p:grpSpPr>
        <p:sp>
          <p:nvSpPr>
            <p:cNvPr id="5" name="正方形/長方形 4"/>
            <p:cNvSpPr/>
            <p:nvPr/>
          </p:nvSpPr>
          <p:spPr>
            <a:xfrm>
              <a:off x="11863466" y="-239843"/>
              <a:ext cx="188626" cy="7390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752289" y="-239843"/>
              <a:ext cx="599606" cy="732269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0562141" y="5696583"/>
            <a:ext cx="1001522" cy="992777"/>
            <a:chOff x="6300615" y="796834"/>
            <a:chExt cx="1001522" cy="992777"/>
          </a:xfrm>
        </p:grpSpPr>
        <p:sp>
          <p:nvSpPr>
            <p:cNvPr id="9" name="円 8"/>
            <p:cNvSpPr/>
            <p:nvPr/>
          </p:nvSpPr>
          <p:spPr>
            <a:xfrm flipH="1">
              <a:off x="6300615" y="796834"/>
              <a:ext cx="1001521" cy="992777"/>
            </a:xfrm>
            <a:prstGeom prst="pie">
              <a:avLst>
                <a:gd name="adj1" fmla="val 16390787"/>
                <a:gd name="adj2" fmla="val 21021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フローチャート: 結合子 9"/>
            <p:cNvSpPr/>
            <p:nvPr/>
          </p:nvSpPr>
          <p:spPr>
            <a:xfrm>
              <a:off x="6300616" y="796834"/>
              <a:ext cx="1001521" cy="992777"/>
            </a:xfrm>
            <a:prstGeom prst="flowChartConnector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2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8707" y="275872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ご清聴ありがとうございました</a:t>
            </a:r>
            <a:r>
              <a:rPr kumimoji="1" lang="ja-JP" altLang="en-US" sz="4800" dirty="0" smtClean="0">
                <a:solidFill>
                  <a:srgbClr val="FFC000"/>
                </a:solidFill>
              </a:rPr>
              <a:t>。</a:t>
            </a:r>
            <a:endParaRPr kumimoji="1" lang="ja-JP" altLang="en-US" sz="4800" dirty="0">
              <a:solidFill>
                <a:srgbClr val="FFC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-239843"/>
            <a:ext cx="689548" cy="7465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1752289" y="-239843"/>
            <a:ext cx="599606" cy="7390151"/>
            <a:chOff x="11752289" y="-239843"/>
            <a:chExt cx="599606" cy="7390151"/>
          </a:xfrm>
        </p:grpSpPr>
        <p:sp>
          <p:nvSpPr>
            <p:cNvPr id="5" name="正方形/長方形 4"/>
            <p:cNvSpPr/>
            <p:nvPr/>
          </p:nvSpPr>
          <p:spPr>
            <a:xfrm>
              <a:off x="11863466" y="-239843"/>
              <a:ext cx="188626" cy="7390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752289" y="-239843"/>
              <a:ext cx="599606" cy="732269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フローチャート: 結合子 16"/>
          <p:cNvSpPr/>
          <p:nvPr/>
        </p:nvSpPr>
        <p:spPr>
          <a:xfrm>
            <a:off x="10532786" y="5748834"/>
            <a:ext cx="1001521" cy="992777"/>
          </a:xfrm>
          <a:prstGeom prst="flowChartConnector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3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97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チーズはどこへ消えた？</vt:lpstr>
      <vt:lpstr>状況の変化に いかに対応すべきかを説く。 </vt:lpstr>
      <vt:lpstr>概要</vt:lpstr>
      <vt:lpstr>PowerPoint プレゼンテーション</vt:lpstr>
      <vt:lpstr>おすすめのポイント</vt:lpstr>
      <vt:lpstr>ご清聴ありがとうございました。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2018g026</dc:creator>
  <cp:lastModifiedBy>2018g026</cp:lastModifiedBy>
  <cp:revision>10</cp:revision>
  <dcterms:created xsi:type="dcterms:W3CDTF">2020-05-12T02:34:47Z</dcterms:created>
  <dcterms:modified xsi:type="dcterms:W3CDTF">2020-05-12T04:16:53Z</dcterms:modified>
</cp:coreProperties>
</file>