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2857501" y="2527300"/>
            <a:ext cx="9193212" cy="2262781"/>
          </a:xfrm>
        </p:spPr>
        <p:txBody>
          <a:bodyPr>
            <a:normAutofit fontScale="90000"/>
          </a:bodyPr>
          <a:lstStyle/>
          <a:p>
            <a:r>
              <a:rPr lang="th-TH" sz="6000" b="1" dirty="0"/>
              <a:t>หาค่าเบี่ยงเบนมาตรฐาน  </a:t>
            </a:r>
            <a:r>
              <a:rPr lang="en-US" sz="6000" b="1" dirty="0"/>
              <a:t>S.D. </a:t>
            </a:r>
            <a:br>
              <a:rPr lang="th-TH" sz="6000" b="1" dirty="0"/>
            </a:br>
            <a:r>
              <a:rPr lang="en-US" sz="6000" b="1" dirty="0"/>
              <a:t>standard deviation</a:t>
            </a:r>
            <a:br>
              <a:rPr lang="th-TH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073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2159000" y="1168400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/>
              <a:t>ลักษณะและคุณสมบัติของโปรแกรม </a:t>
            </a:r>
            <a:endParaRPr lang="en-US" sz="2800" b="1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2159000" y="1858665"/>
            <a:ext cx="75344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ผู้ใช้งาน </a:t>
            </a:r>
            <a:r>
              <a:rPr lang="en-US" sz="2800" dirty="0"/>
              <a:t>(User) </a:t>
            </a:r>
            <a:endParaRPr lang="th-TH" sz="2800" dirty="0"/>
          </a:p>
          <a:p>
            <a:r>
              <a:rPr lang="en-US" sz="2800" dirty="0"/>
              <a:t>- </a:t>
            </a:r>
            <a:r>
              <a:rPr lang="th-TH" sz="2800" dirty="0"/>
              <a:t>ผู้ใช้ต้องกรอกจํานวนข้อมูลที่ต้องการนํามาคํานวณค่าเบี่ยงเบนมาตรฐาน </a:t>
            </a:r>
            <a:r>
              <a:rPr lang="en-US" sz="2800" dirty="0"/>
              <a:t>(S.D) </a:t>
            </a:r>
            <a:endParaRPr lang="th-TH" sz="2800" dirty="0"/>
          </a:p>
          <a:p>
            <a:r>
              <a:rPr lang="en-US" sz="2800" dirty="0"/>
              <a:t>- </a:t>
            </a:r>
            <a:r>
              <a:rPr lang="th-TH" sz="2800" dirty="0"/>
              <a:t>ผู้ใช้สามารถกรอกข้อมูลเป็นจํานวนจริงได้ (ตัวเลข, ทศนิยม, ค่าติดลบ)</a:t>
            </a:r>
            <a:endParaRPr lang="en-US" sz="2800" dirty="0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159000" y="3782532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/>
              <a:t>โปรแกรม</a:t>
            </a:r>
            <a:endParaRPr lang="en-US" sz="2800" b="1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159000" y="4529729"/>
            <a:ext cx="6103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th-TH" sz="2800" dirty="0"/>
              <a:t>รับค่าจากผู้ใช้มาคํานวณค่าเบี่ยงเบนมาตรฐาน </a:t>
            </a:r>
            <a:r>
              <a:rPr lang="en-US" sz="2800" dirty="0"/>
              <a:t>(S.D.) </a:t>
            </a:r>
            <a:endParaRPr lang="th-TH" sz="2800" dirty="0"/>
          </a:p>
          <a:p>
            <a:r>
              <a:rPr lang="en-US" sz="2800" dirty="0"/>
              <a:t>- </a:t>
            </a:r>
            <a:r>
              <a:rPr lang="th-TH" sz="2800" dirty="0"/>
              <a:t>แสดงผมลัพธ์จากการคํานวณออกมาเป็นจํานวนจริง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00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2565400" y="1384570"/>
            <a:ext cx="782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1. ถามผู้ใช้ว่าใส่ตัวเลขกี่ตัว</a:t>
            </a:r>
          </a:p>
          <a:p>
            <a:r>
              <a:rPr lang="th-TH" sz="2400" dirty="0"/>
              <a:t>2. รับข้อมูลตัวเลขตาม</a:t>
            </a:r>
            <a:r>
              <a:rPr lang="th-TH" sz="2400" dirty="0" err="1"/>
              <a:t>จํานวน</a:t>
            </a:r>
            <a:r>
              <a:rPr lang="th-TH" sz="2400" dirty="0"/>
              <a:t>ที่ถามข้อ 1</a:t>
            </a:r>
          </a:p>
          <a:p>
            <a:r>
              <a:rPr lang="th-TH" sz="2400" dirty="0"/>
              <a:t>3. เก็บข้อมูลที่กรอกเข้าตัวแปร </a:t>
            </a:r>
            <a:r>
              <a:rPr lang="en-US" sz="2400" dirty="0" err="1"/>
              <a:t>dat</a:t>
            </a:r>
            <a:r>
              <a:rPr lang="en-US" sz="2400" dirty="0"/>
              <a:t>[0], </a:t>
            </a:r>
            <a:r>
              <a:rPr lang="en-US" sz="2400" dirty="0" err="1"/>
              <a:t>dat</a:t>
            </a:r>
            <a:r>
              <a:rPr lang="en-US" sz="2400" dirty="0"/>
              <a:t>[1], </a:t>
            </a:r>
            <a:r>
              <a:rPr lang="en-US" sz="2400" dirty="0" err="1"/>
              <a:t>dat</a:t>
            </a:r>
            <a:r>
              <a:rPr lang="en-US" sz="2400" dirty="0"/>
              <a:t>[2], ……, </a:t>
            </a:r>
            <a:r>
              <a:rPr lang="en-US" sz="2400" dirty="0" err="1"/>
              <a:t>dat</a:t>
            </a:r>
            <a:r>
              <a:rPr lang="en-US" sz="2400" dirty="0"/>
              <a:t>[n</a:t>
            </a:r>
            <a:r>
              <a:rPr lang="en-US" dirty="0"/>
              <a:t>]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306429" y="245797"/>
            <a:ext cx="5579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/>
              <a:t>การทำงานของโปรแกรมเบื้องต้น 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BC57E-C8D4-455C-B24E-92FFB547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2856942"/>
            <a:ext cx="482032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495301" y="1993900"/>
            <a:ext cx="1169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th-TH" sz="2400" dirty="0"/>
              <a:t>. คํานวณ ∑ 𝑥</a:t>
            </a:r>
            <a:r>
              <a:rPr lang="th-TH" sz="2400" baseline="30000" dirty="0"/>
              <a:t>2</a:t>
            </a:r>
            <a:r>
              <a:rPr lang="th-TH" sz="2400" dirty="0"/>
              <a:t> โดย </a:t>
            </a:r>
            <a:r>
              <a:rPr lang="en-US" sz="2400" dirty="0"/>
              <a:t>sumNumpow2 = </a:t>
            </a:r>
            <a:r>
              <a:rPr lang="en-US" sz="2400" dirty="0" err="1"/>
              <a:t>dat</a:t>
            </a:r>
            <a:r>
              <a:rPr lang="en-US" sz="2400" dirty="0"/>
              <a:t>[0]</a:t>
            </a:r>
            <a:r>
              <a:rPr lang="en-US" sz="2400" baseline="30000" dirty="0"/>
              <a:t>2</a:t>
            </a:r>
            <a:r>
              <a:rPr lang="en-US" sz="2400" dirty="0"/>
              <a:t> +, </a:t>
            </a:r>
            <a:r>
              <a:rPr lang="en-US" sz="2400" dirty="0" err="1"/>
              <a:t>dat</a:t>
            </a:r>
            <a:r>
              <a:rPr lang="en-US" sz="2400" dirty="0"/>
              <a:t>[1]</a:t>
            </a:r>
            <a:r>
              <a:rPr lang="en-US" sz="2400" baseline="30000" dirty="0"/>
              <a:t>2</a:t>
            </a:r>
            <a:r>
              <a:rPr lang="en-US" sz="2400" dirty="0"/>
              <a:t> +, </a:t>
            </a:r>
            <a:r>
              <a:rPr lang="en-US" sz="2400" dirty="0" err="1"/>
              <a:t>dat</a:t>
            </a:r>
            <a:r>
              <a:rPr lang="en-US" sz="2400" dirty="0"/>
              <a:t>[2]</a:t>
            </a:r>
            <a:r>
              <a:rPr lang="en-US" sz="2400" baseline="30000" dirty="0"/>
              <a:t>2</a:t>
            </a:r>
            <a:r>
              <a:rPr lang="en-US" sz="2400" dirty="0"/>
              <a:t> +, ……, + </a:t>
            </a:r>
            <a:r>
              <a:rPr lang="en-US" sz="2400" dirty="0" err="1"/>
              <a:t>dat</a:t>
            </a:r>
            <a:r>
              <a:rPr lang="en-US" sz="2400" dirty="0"/>
              <a:t>[n]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  <a:p>
            <a:r>
              <a:rPr lang="en-US" sz="2400" dirty="0"/>
              <a:t>5. </a:t>
            </a:r>
            <a:r>
              <a:rPr lang="th-TH" sz="2400" dirty="0"/>
              <a:t>คํานวณ ∑ 𝑥 โดย </a:t>
            </a:r>
            <a:r>
              <a:rPr lang="en-US" sz="2400" dirty="0" err="1"/>
              <a:t>sumnum</a:t>
            </a:r>
            <a:r>
              <a:rPr lang="en-US" sz="2400" dirty="0"/>
              <a:t> = </a:t>
            </a:r>
            <a:r>
              <a:rPr lang="en-US" sz="2400" dirty="0" err="1"/>
              <a:t>dat</a:t>
            </a:r>
            <a:r>
              <a:rPr lang="en-US" sz="2400" dirty="0"/>
              <a:t>[0] + </a:t>
            </a:r>
            <a:r>
              <a:rPr lang="en-US" sz="2400" dirty="0" err="1"/>
              <a:t>dat</a:t>
            </a:r>
            <a:r>
              <a:rPr lang="en-US" sz="2400" dirty="0"/>
              <a:t>[1] + </a:t>
            </a:r>
            <a:r>
              <a:rPr lang="en-US" sz="2400" dirty="0" err="1"/>
              <a:t>dat</a:t>
            </a:r>
            <a:r>
              <a:rPr lang="en-US" sz="2400" dirty="0"/>
              <a:t>[2] +, ……, + </a:t>
            </a:r>
            <a:r>
              <a:rPr lang="en-US" sz="2400" dirty="0" err="1"/>
              <a:t>dat</a:t>
            </a:r>
            <a:r>
              <a:rPr lang="en-US" sz="2400" dirty="0"/>
              <a:t>[n] </a:t>
            </a:r>
          </a:p>
          <a:p>
            <a:r>
              <a:rPr lang="en-US" sz="2400" dirty="0"/>
              <a:t>6. </a:t>
            </a:r>
            <a:r>
              <a:rPr lang="th-TH" sz="2400" dirty="0"/>
              <a:t>โดย </a:t>
            </a:r>
            <a:r>
              <a:rPr lang="en-US" sz="2400" dirty="0"/>
              <a:t>n = </a:t>
            </a:r>
            <a:r>
              <a:rPr lang="th-TH" sz="2400" dirty="0" err="1"/>
              <a:t>จํานวน</a:t>
            </a:r>
            <a:r>
              <a:rPr lang="th-TH" sz="2400" dirty="0"/>
              <a:t>ตัวแปร </a:t>
            </a:r>
            <a:r>
              <a:rPr lang="en-US" sz="2400" dirty="0" err="1"/>
              <a:t>dat</a:t>
            </a:r>
            <a:r>
              <a:rPr lang="en-US" sz="2400" dirty="0"/>
              <a:t>[n]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968500" y="736600"/>
            <a:ext cx="3110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/>
              <a:t>การทำงานของโปรแกรมเบื้องต้น </a:t>
            </a:r>
          </a:p>
          <a:p>
            <a:endParaRPr lang="en-US" sz="2800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789407" y="554990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/>
              <a:t>7</a:t>
            </a:r>
            <a:r>
              <a:rPr lang="th-TH" sz="2800" dirty="0"/>
              <a:t>. </a:t>
            </a:r>
            <a:r>
              <a:rPr lang="th-TH" sz="2800" dirty="0" err="1"/>
              <a:t>คํานวณ</a:t>
            </a:r>
            <a:r>
              <a:rPr lang="th-TH" sz="2800" dirty="0"/>
              <a:t>ตามสูตร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F7DCE-04FB-421C-BE8D-B3C843A6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3260559"/>
            <a:ext cx="1075522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3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06" y="43269"/>
            <a:ext cx="7272670" cy="68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2E8A3-2AE2-4454-8E11-ABAB32B6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25" y="0"/>
            <a:ext cx="10541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4988737" y="1585432"/>
            <a:ext cx="2581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/>
              <a:t>สมาชิกในกลุ่ม</a:t>
            </a:r>
            <a:endParaRPr lang="en-US" sz="3200" b="1" dirty="0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505200" y="2628900"/>
            <a:ext cx="500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63410043 นาย</a:t>
            </a:r>
            <a:r>
              <a:rPr lang="th-TH" sz="4000" dirty="0" err="1"/>
              <a:t>เชษฐ</a:t>
            </a:r>
            <a:r>
              <a:rPr lang="th-TH" sz="4000" dirty="0"/>
              <a:t>มาส ไผ่จันทร์  </a:t>
            </a:r>
          </a:p>
          <a:p>
            <a:r>
              <a:rPr lang="th-TH" sz="4000" dirty="0"/>
              <a:t>63410041 นายวิริทธิ์พล ศรีละโคตร </a:t>
            </a:r>
          </a:p>
          <a:p>
            <a:r>
              <a:rPr lang="th-TH" sz="4000" dirty="0"/>
              <a:t>63410154 นาย</a:t>
            </a:r>
            <a:r>
              <a:rPr lang="th-TH" sz="4000" dirty="0" err="1"/>
              <a:t>ปุญญ</a:t>
            </a:r>
            <a:r>
              <a:rPr lang="th-TH" sz="4000" dirty="0"/>
              <a:t>ฤทธิ์ กล้าผจญ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7792526"/>
      </p:ext>
    </p:extLst>
  </p:cSld>
  <p:clrMapOvr>
    <a:masterClrMapping/>
  </p:clrMapOvr>
</p:sld>
</file>

<file path=ppt/theme/theme1.xml><?xml version="1.0" encoding="utf-8"?>
<a:theme xmlns:a="http://schemas.openxmlformats.org/drawingml/2006/main" name="ช่อ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237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ช่อ</vt:lpstr>
      <vt:lpstr>หาค่าเบี่ยงเบนมาตรฐาน  S.D.  standard deviation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หาค่าเบี่ยงเบนมาตรฐาน  S.D.  standard deviation</dc:title>
  <dc:creator>Wiritphon Srilakhot</dc:creator>
  <cp:lastModifiedBy>Punyarit Klaphachon</cp:lastModifiedBy>
  <cp:revision>7</cp:revision>
  <dcterms:created xsi:type="dcterms:W3CDTF">2021-08-14T07:28:22Z</dcterms:created>
  <dcterms:modified xsi:type="dcterms:W3CDTF">2021-08-14T10:55:56Z</dcterms:modified>
</cp:coreProperties>
</file>