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5" r:id="rId7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700" y="1029896"/>
            <a:ext cx="2990850" cy="2990215"/>
          </a:xfrm>
          <a:custGeom>
            <a:avLst/>
            <a:gdLst/>
            <a:ahLst/>
            <a:cxnLst/>
            <a:rect l="l" t="t" r="r" b="b"/>
            <a:pathLst>
              <a:path w="2990850" h="2990215">
                <a:moveTo>
                  <a:pt x="2990850" y="4726"/>
                </a:moveTo>
                <a:lnTo>
                  <a:pt x="2990850" y="0"/>
                </a:lnTo>
                <a:lnTo>
                  <a:pt x="1999024" y="0"/>
                </a:lnTo>
                <a:lnTo>
                  <a:pt x="0" y="1997542"/>
                </a:lnTo>
                <a:lnTo>
                  <a:pt x="0" y="2985915"/>
                </a:lnTo>
                <a:lnTo>
                  <a:pt x="3701" y="2989613"/>
                </a:lnTo>
                <a:lnTo>
                  <a:pt x="2990850" y="4726"/>
                </a:lnTo>
                <a:close/>
              </a:path>
            </a:pathLst>
          </a:custGeom>
          <a:solidFill>
            <a:srgbClr val="074D86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8700" y="1029896"/>
            <a:ext cx="1999614" cy="1997710"/>
          </a:xfrm>
          <a:custGeom>
            <a:avLst/>
            <a:gdLst/>
            <a:ahLst/>
            <a:cxnLst/>
            <a:rect l="l" t="t" r="r" b="b"/>
            <a:pathLst>
              <a:path w="1999614" h="1997710">
                <a:moveTo>
                  <a:pt x="1999024" y="0"/>
                </a:moveTo>
                <a:lnTo>
                  <a:pt x="1002490" y="0"/>
                </a:lnTo>
                <a:lnTo>
                  <a:pt x="0" y="1001743"/>
                </a:lnTo>
                <a:lnTo>
                  <a:pt x="0" y="1997542"/>
                </a:lnTo>
                <a:lnTo>
                  <a:pt x="1999024" y="0"/>
                </a:lnTo>
                <a:close/>
              </a:path>
            </a:pathLst>
          </a:custGeom>
          <a:solidFill>
            <a:srgbClr val="074D86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8700" y="1029896"/>
            <a:ext cx="1002665" cy="1002030"/>
          </a:xfrm>
          <a:custGeom>
            <a:avLst/>
            <a:gdLst/>
            <a:ahLst/>
            <a:cxnLst/>
            <a:rect l="l" t="t" r="r" b="b"/>
            <a:pathLst>
              <a:path w="1002664" h="1002030">
                <a:moveTo>
                  <a:pt x="1002490" y="0"/>
                </a:moveTo>
                <a:lnTo>
                  <a:pt x="5985" y="0"/>
                </a:lnTo>
                <a:lnTo>
                  <a:pt x="0" y="5980"/>
                </a:lnTo>
                <a:lnTo>
                  <a:pt x="0" y="1001743"/>
                </a:lnTo>
                <a:lnTo>
                  <a:pt x="1002490" y="0"/>
                </a:lnTo>
                <a:close/>
              </a:path>
            </a:pathLst>
          </a:custGeom>
          <a:solidFill>
            <a:srgbClr val="074D8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124096" y="6124438"/>
            <a:ext cx="3133725" cy="3133725"/>
          </a:xfrm>
          <a:custGeom>
            <a:avLst/>
            <a:gdLst/>
            <a:ahLst/>
            <a:cxnLst/>
            <a:rect l="l" t="t" r="r" b="b"/>
            <a:pathLst>
              <a:path w="3133725" h="3133725">
                <a:moveTo>
                  <a:pt x="0" y="3129365"/>
                </a:moveTo>
                <a:lnTo>
                  <a:pt x="0" y="3133724"/>
                </a:lnTo>
                <a:lnTo>
                  <a:pt x="1039649" y="3133724"/>
                </a:lnTo>
                <a:lnTo>
                  <a:pt x="3133725" y="1040833"/>
                </a:lnTo>
                <a:lnTo>
                  <a:pt x="3133725" y="2536"/>
                </a:lnTo>
                <a:lnTo>
                  <a:pt x="3131187" y="0"/>
                </a:lnTo>
                <a:lnTo>
                  <a:pt x="0" y="3129365"/>
                </a:lnTo>
                <a:close/>
              </a:path>
            </a:pathLst>
          </a:custGeom>
          <a:solidFill>
            <a:srgbClr val="074D86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163745" y="7165271"/>
            <a:ext cx="2094230" cy="2092960"/>
          </a:xfrm>
          <a:custGeom>
            <a:avLst/>
            <a:gdLst/>
            <a:ahLst/>
            <a:cxnLst/>
            <a:rect l="l" t="t" r="r" b="b"/>
            <a:pathLst>
              <a:path w="2094230" h="2092959">
                <a:moveTo>
                  <a:pt x="0" y="2092891"/>
                </a:moveTo>
                <a:lnTo>
                  <a:pt x="1043987" y="2092891"/>
                </a:lnTo>
                <a:lnTo>
                  <a:pt x="2094075" y="1043400"/>
                </a:lnTo>
                <a:lnTo>
                  <a:pt x="2094075" y="0"/>
                </a:lnTo>
                <a:lnTo>
                  <a:pt x="0" y="2092891"/>
                </a:lnTo>
                <a:close/>
              </a:path>
            </a:pathLst>
          </a:custGeom>
          <a:solidFill>
            <a:srgbClr val="074D86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207732" y="8208672"/>
            <a:ext cx="1050290" cy="1049655"/>
          </a:xfrm>
          <a:custGeom>
            <a:avLst/>
            <a:gdLst/>
            <a:ahLst/>
            <a:cxnLst/>
            <a:rect l="l" t="t" r="r" b="b"/>
            <a:pathLst>
              <a:path w="1050290" h="1049654">
                <a:moveTo>
                  <a:pt x="0" y="1049490"/>
                </a:moveTo>
                <a:lnTo>
                  <a:pt x="1043956" y="1049490"/>
                </a:lnTo>
                <a:lnTo>
                  <a:pt x="1050088" y="1043362"/>
                </a:lnTo>
                <a:lnTo>
                  <a:pt x="1050088" y="0"/>
                </a:lnTo>
                <a:lnTo>
                  <a:pt x="0" y="1049490"/>
                </a:lnTo>
                <a:close/>
              </a:path>
            </a:pathLst>
          </a:custGeom>
          <a:solidFill>
            <a:srgbClr val="074D8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76258" y="874899"/>
            <a:ext cx="2712085" cy="2183765"/>
          </a:xfrm>
          <a:custGeom>
            <a:avLst/>
            <a:gdLst/>
            <a:ahLst/>
            <a:cxnLst/>
            <a:rect l="l" t="t" r="r" b="b"/>
            <a:pathLst>
              <a:path w="2712084" h="2183765">
                <a:moveTo>
                  <a:pt x="2711741" y="1056434"/>
                </a:moveTo>
                <a:lnTo>
                  <a:pt x="2711741" y="1119157"/>
                </a:lnTo>
                <a:lnTo>
                  <a:pt x="239082" y="1119157"/>
                </a:lnTo>
                <a:lnTo>
                  <a:pt x="222767" y="1155030"/>
                </a:lnTo>
                <a:lnTo>
                  <a:pt x="196254" y="1183551"/>
                </a:lnTo>
                <a:lnTo>
                  <a:pt x="161778" y="1202381"/>
                </a:lnTo>
                <a:lnTo>
                  <a:pt x="121577" y="1209178"/>
                </a:lnTo>
                <a:lnTo>
                  <a:pt x="74358" y="1199686"/>
                </a:lnTo>
                <a:lnTo>
                  <a:pt x="35702" y="1173751"/>
                </a:lnTo>
                <a:lnTo>
                  <a:pt x="9589" y="1135183"/>
                </a:lnTo>
                <a:lnTo>
                  <a:pt x="0" y="1087796"/>
                </a:lnTo>
                <a:lnTo>
                  <a:pt x="9589" y="1040653"/>
                </a:lnTo>
                <a:lnTo>
                  <a:pt x="35702" y="1002058"/>
                </a:lnTo>
                <a:lnTo>
                  <a:pt x="74358" y="975987"/>
                </a:lnTo>
                <a:lnTo>
                  <a:pt x="121577" y="966413"/>
                </a:lnTo>
                <a:lnTo>
                  <a:pt x="161778" y="973210"/>
                </a:lnTo>
                <a:lnTo>
                  <a:pt x="196254" y="992040"/>
                </a:lnTo>
                <a:lnTo>
                  <a:pt x="222767" y="1020562"/>
                </a:lnTo>
                <a:lnTo>
                  <a:pt x="239082" y="1056434"/>
                </a:lnTo>
                <a:lnTo>
                  <a:pt x="2711741" y="1056434"/>
                </a:lnTo>
                <a:close/>
              </a:path>
              <a:path w="2712084" h="2183765">
                <a:moveTo>
                  <a:pt x="2711741" y="798568"/>
                </a:moveTo>
                <a:lnTo>
                  <a:pt x="2711741" y="861292"/>
                </a:lnTo>
                <a:lnTo>
                  <a:pt x="1425187" y="861292"/>
                </a:lnTo>
                <a:lnTo>
                  <a:pt x="1412917" y="858842"/>
                </a:lnTo>
                <a:lnTo>
                  <a:pt x="1402937" y="852145"/>
                </a:lnTo>
                <a:lnTo>
                  <a:pt x="1396229" y="842181"/>
                </a:lnTo>
                <a:lnTo>
                  <a:pt x="1393775" y="829930"/>
                </a:lnTo>
                <a:lnTo>
                  <a:pt x="1393775" y="153325"/>
                </a:lnTo>
                <a:lnTo>
                  <a:pt x="239082" y="153325"/>
                </a:lnTo>
                <a:lnTo>
                  <a:pt x="222767" y="189197"/>
                </a:lnTo>
                <a:lnTo>
                  <a:pt x="196254" y="217718"/>
                </a:lnTo>
                <a:lnTo>
                  <a:pt x="161778" y="236548"/>
                </a:lnTo>
                <a:lnTo>
                  <a:pt x="121577" y="243345"/>
                </a:lnTo>
                <a:lnTo>
                  <a:pt x="74358" y="233853"/>
                </a:lnTo>
                <a:lnTo>
                  <a:pt x="35702" y="207918"/>
                </a:lnTo>
                <a:lnTo>
                  <a:pt x="9589" y="169351"/>
                </a:lnTo>
                <a:lnTo>
                  <a:pt x="0" y="121963"/>
                </a:lnTo>
                <a:lnTo>
                  <a:pt x="9589" y="74484"/>
                </a:lnTo>
                <a:lnTo>
                  <a:pt x="35702" y="35717"/>
                </a:lnTo>
                <a:lnTo>
                  <a:pt x="74358" y="9582"/>
                </a:lnTo>
                <a:lnTo>
                  <a:pt x="121577" y="0"/>
                </a:lnTo>
                <a:lnTo>
                  <a:pt x="161778" y="6796"/>
                </a:lnTo>
                <a:lnTo>
                  <a:pt x="196254" y="25626"/>
                </a:lnTo>
                <a:lnTo>
                  <a:pt x="222767" y="54148"/>
                </a:lnTo>
                <a:lnTo>
                  <a:pt x="239082" y="90020"/>
                </a:lnTo>
                <a:lnTo>
                  <a:pt x="1425187" y="90020"/>
                </a:lnTo>
                <a:lnTo>
                  <a:pt x="1437458" y="92470"/>
                </a:lnTo>
                <a:lnTo>
                  <a:pt x="1447438" y="99167"/>
                </a:lnTo>
                <a:lnTo>
                  <a:pt x="1454146" y="109131"/>
                </a:lnTo>
                <a:lnTo>
                  <a:pt x="1456600" y="121382"/>
                </a:lnTo>
                <a:lnTo>
                  <a:pt x="1456600" y="798568"/>
                </a:lnTo>
                <a:lnTo>
                  <a:pt x="2711741" y="798568"/>
                </a:lnTo>
                <a:close/>
              </a:path>
              <a:path w="2712084" h="2183765">
                <a:moveTo>
                  <a:pt x="2711741" y="1322430"/>
                </a:moveTo>
                <a:lnTo>
                  <a:pt x="2711741" y="1385154"/>
                </a:lnTo>
                <a:lnTo>
                  <a:pt x="1456600" y="1385154"/>
                </a:lnTo>
                <a:lnTo>
                  <a:pt x="1456600" y="2062340"/>
                </a:lnTo>
                <a:lnTo>
                  <a:pt x="1454146" y="2074591"/>
                </a:lnTo>
                <a:lnTo>
                  <a:pt x="1447438" y="2084555"/>
                </a:lnTo>
                <a:lnTo>
                  <a:pt x="1437458" y="2091252"/>
                </a:lnTo>
                <a:lnTo>
                  <a:pt x="1425187" y="2093702"/>
                </a:lnTo>
                <a:lnTo>
                  <a:pt x="239082" y="2093702"/>
                </a:lnTo>
                <a:lnTo>
                  <a:pt x="222767" y="2129574"/>
                </a:lnTo>
                <a:lnTo>
                  <a:pt x="196254" y="2158096"/>
                </a:lnTo>
                <a:lnTo>
                  <a:pt x="161778" y="2176926"/>
                </a:lnTo>
                <a:lnTo>
                  <a:pt x="121577" y="2183723"/>
                </a:lnTo>
                <a:lnTo>
                  <a:pt x="74358" y="2174230"/>
                </a:lnTo>
                <a:lnTo>
                  <a:pt x="35702" y="2148295"/>
                </a:lnTo>
                <a:lnTo>
                  <a:pt x="9589" y="2109728"/>
                </a:lnTo>
                <a:lnTo>
                  <a:pt x="0" y="2062340"/>
                </a:lnTo>
                <a:lnTo>
                  <a:pt x="9589" y="2015197"/>
                </a:lnTo>
                <a:lnTo>
                  <a:pt x="35702" y="1976603"/>
                </a:lnTo>
                <a:lnTo>
                  <a:pt x="74358" y="1950531"/>
                </a:lnTo>
                <a:lnTo>
                  <a:pt x="121577" y="1940958"/>
                </a:lnTo>
                <a:lnTo>
                  <a:pt x="161778" y="1947754"/>
                </a:lnTo>
                <a:lnTo>
                  <a:pt x="196254" y="1966584"/>
                </a:lnTo>
                <a:lnTo>
                  <a:pt x="222767" y="1995106"/>
                </a:lnTo>
                <a:lnTo>
                  <a:pt x="239082" y="2030978"/>
                </a:lnTo>
                <a:lnTo>
                  <a:pt x="1394357" y="2030978"/>
                </a:lnTo>
                <a:lnTo>
                  <a:pt x="1394357" y="1353792"/>
                </a:lnTo>
                <a:lnTo>
                  <a:pt x="1396802" y="1341786"/>
                </a:lnTo>
                <a:lnTo>
                  <a:pt x="1403446" y="1331795"/>
                </a:lnTo>
                <a:lnTo>
                  <a:pt x="1413253" y="1324961"/>
                </a:lnTo>
                <a:lnTo>
                  <a:pt x="1425187" y="1322430"/>
                </a:lnTo>
                <a:lnTo>
                  <a:pt x="2711741" y="1322430"/>
                </a:lnTo>
                <a:close/>
              </a:path>
            </a:pathLst>
          </a:custGeom>
          <a:solidFill>
            <a:srgbClr val="FFFFFF">
              <a:alpha val="827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595965"/>
            <a:ext cx="2730500" cy="2183765"/>
          </a:xfrm>
          <a:custGeom>
            <a:avLst/>
            <a:gdLst/>
            <a:ahLst/>
            <a:cxnLst/>
            <a:rect l="l" t="t" r="r" b="b"/>
            <a:pathLst>
              <a:path w="2730500" h="2183765">
                <a:moveTo>
                  <a:pt x="0" y="1127288"/>
                </a:moveTo>
                <a:lnTo>
                  <a:pt x="0" y="1064565"/>
                </a:lnTo>
                <a:lnTo>
                  <a:pt x="2491127" y="1064565"/>
                </a:lnTo>
                <a:lnTo>
                  <a:pt x="2507442" y="1028692"/>
                </a:lnTo>
                <a:lnTo>
                  <a:pt x="2533956" y="1000171"/>
                </a:lnTo>
                <a:lnTo>
                  <a:pt x="2568431" y="981341"/>
                </a:lnTo>
                <a:lnTo>
                  <a:pt x="2608633" y="974544"/>
                </a:lnTo>
                <a:lnTo>
                  <a:pt x="2655851" y="984036"/>
                </a:lnTo>
                <a:lnTo>
                  <a:pt x="2694507" y="1009971"/>
                </a:lnTo>
                <a:lnTo>
                  <a:pt x="2720621" y="1048539"/>
                </a:lnTo>
                <a:lnTo>
                  <a:pt x="2730210" y="1095926"/>
                </a:lnTo>
                <a:lnTo>
                  <a:pt x="2720621" y="1143069"/>
                </a:lnTo>
                <a:lnTo>
                  <a:pt x="2694507" y="1181664"/>
                </a:lnTo>
                <a:lnTo>
                  <a:pt x="2655851" y="1207735"/>
                </a:lnTo>
                <a:lnTo>
                  <a:pt x="2608633" y="1217309"/>
                </a:lnTo>
                <a:lnTo>
                  <a:pt x="2568431" y="1210512"/>
                </a:lnTo>
                <a:lnTo>
                  <a:pt x="2533956" y="1191682"/>
                </a:lnTo>
                <a:lnTo>
                  <a:pt x="2507442" y="1163161"/>
                </a:lnTo>
                <a:lnTo>
                  <a:pt x="2491127" y="1127288"/>
                </a:lnTo>
                <a:lnTo>
                  <a:pt x="0" y="1127288"/>
                </a:lnTo>
                <a:close/>
              </a:path>
              <a:path w="2730500" h="2183765">
                <a:moveTo>
                  <a:pt x="0" y="1385154"/>
                </a:moveTo>
                <a:lnTo>
                  <a:pt x="0" y="1322430"/>
                </a:lnTo>
                <a:lnTo>
                  <a:pt x="1305022" y="1322430"/>
                </a:lnTo>
                <a:lnTo>
                  <a:pt x="1336434" y="1353792"/>
                </a:lnTo>
                <a:lnTo>
                  <a:pt x="1336434" y="2030397"/>
                </a:lnTo>
                <a:lnTo>
                  <a:pt x="2491127" y="2030397"/>
                </a:lnTo>
                <a:lnTo>
                  <a:pt x="2507442" y="1994525"/>
                </a:lnTo>
                <a:lnTo>
                  <a:pt x="2533956" y="1966004"/>
                </a:lnTo>
                <a:lnTo>
                  <a:pt x="2568431" y="1947174"/>
                </a:lnTo>
                <a:lnTo>
                  <a:pt x="2608633" y="1940377"/>
                </a:lnTo>
                <a:lnTo>
                  <a:pt x="2655851" y="1949869"/>
                </a:lnTo>
                <a:lnTo>
                  <a:pt x="2694507" y="1975804"/>
                </a:lnTo>
                <a:lnTo>
                  <a:pt x="2720621" y="2014372"/>
                </a:lnTo>
                <a:lnTo>
                  <a:pt x="2730210" y="2061759"/>
                </a:lnTo>
                <a:lnTo>
                  <a:pt x="2720621" y="2109238"/>
                </a:lnTo>
                <a:lnTo>
                  <a:pt x="2694507" y="2148005"/>
                </a:lnTo>
                <a:lnTo>
                  <a:pt x="2655851" y="2174140"/>
                </a:lnTo>
                <a:lnTo>
                  <a:pt x="2608633" y="2183723"/>
                </a:lnTo>
                <a:lnTo>
                  <a:pt x="2568431" y="2176926"/>
                </a:lnTo>
                <a:lnTo>
                  <a:pt x="2533956" y="2158096"/>
                </a:lnTo>
                <a:lnTo>
                  <a:pt x="2507442" y="2129574"/>
                </a:lnTo>
                <a:lnTo>
                  <a:pt x="2491127" y="2093702"/>
                </a:lnTo>
                <a:lnTo>
                  <a:pt x="1305022" y="2093702"/>
                </a:lnTo>
                <a:lnTo>
                  <a:pt x="1273610" y="2062340"/>
                </a:lnTo>
                <a:lnTo>
                  <a:pt x="1273610" y="1385154"/>
                </a:lnTo>
                <a:lnTo>
                  <a:pt x="0" y="1385154"/>
                </a:lnTo>
                <a:close/>
              </a:path>
              <a:path w="2730500" h="2183765">
                <a:moveTo>
                  <a:pt x="0" y="861292"/>
                </a:moveTo>
                <a:lnTo>
                  <a:pt x="0" y="798568"/>
                </a:lnTo>
                <a:lnTo>
                  <a:pt x="1273610" y="798568"/>
                </a:lnTo>
                <a:lnTo>
                  <a:pt x="1273610" y="121382"/>
                </a:lnTo>
                <a:lnTo>
                  <a:pt x="1305022" y="90020"/>
                </a:lnTo>
                <a:lnTo>
                  <a:pt x="2491127" y="90020"/>
                </a:lnTo>
                <a:lnTo>
                  <a:pt x="2507442" y="54148"/>
                </a:lnTo>
                <a:lnTo>
                  <a:pt x="2533956" y="25626"/>
                </a:lnTo>
                <a:lnTo>
                  <a:pt x="2568431" y="6796"/>
                </a:lnTo>
                <a:lnTo>
                  <a:pt x="2608633" y="0"/>
                </a:lnTo>
                <a:lnTo>
                  <a:pt x="2655851" y="9492"/>
                </a:lnTo>
                <a:lnTo>
                  <a:pt x="2694507" y="35427"/>
                </a:lnTo>
                <a:lnTo>
                  <a:pt x="2720621" y="73994"/>
                </a:lnTo>
                <a:lnTo>
                  <a:pt x="2730210" y="121382"/>
                </a:lnTo>
                <a:lnTo>
                  <a:pt x="2720621" y="168525"/>
                </a:lnTo>
                <a:lnTo>
                  <a:pt x="2694507" y="207119"/>
                </a:lnTo>
                <a:lnTo>
                  <a:pt x="2655851" y="233191"/>
                </a:lnTo>
                <a:lnTo>
                  <a:pt x="2608633" y="242764"/>
                </a:lnTo>
                <a:lnTo>
                  <a:pt x="2568431" y="235968"/>
                </a:lnTo>
                <a:lnTo>
                  <a:pt x="2533956" y="217138"/>
                </a:lnTo>
                <a:lnTo>
                  <a:pt x="2507442" y="188616"/>
                </a:lnTo>
                <a:lnTo>
                  <a:pt x="2491127" y="152744"/>
                </a:lnTo>
                <a:lnTo>
                  <a:pt x="1335853" y="152744"/>
                </a:lnTo>
                <a:lnTo>
                  <a:pt x="1335853" y="829930"/>
                </a:lnTo>
                <a:lnTo>
                  <a:pt x="1333408" y="841936"/>
                </a:lnTo>
                <a:lnTo>
                  <a:pt x="1326763" y="851927"/>
                </a:lnTo>
                <a:lnTo>
                  <a:pt x="1316956" y="858761"/>
                </a:lnTo>
                <a:lnTo>
                  <a:pt x="1305022" y="861292"/>
                </a:lnTo>
                <a:lnTo>
                  <a:pt x="0" y="861292"/>
                </a:lnTo>
                <a:close/>
              </a:path>
            </a:pathLst>
          </a:custGeom>
          <a:solidFill>
            <a:srgbClr val="FFFFFF">
              <a:alpha val="827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2630149" y="5"/>
            <a:ext cx="5657850" cy="2140585"/>
          </a:xfrm>
          <a:custGeom>
            <a:avLst/>
            <a:gdLst/>
            <a:ahLst/>
            <a:cxnLst/>
            <a:rect l="l" t="t" r="r" b="b"/>
            <a:pathLst>
              <a:path w="5657850" h="2140585">
                <a:moveTo>
                  <a:pt x="0" y="0"/>
                </a:moveTo>
                <a:lnTo>
                  <a:pt x="5657849" y="0"/>
                </a:lnTo>
                <a:lnTo>
                  <a:pt x="5657849" y="2140154"/>
                </a:lnTo>
                <a:lnTo>
                  <a:pt x="0" y="2140154"/>
                </a:lnTo>
                <a:lnTo>
                  <a:pt x="0" y="0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6566" y="4233817"/>
            <a:ext cx="13234866" cy="1657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1073" y="4583652"/>
            <a:ext cx="17805852" cy="3542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jpeg"/><Relationship Id="rId10" Type="http://schemas.openxmlformats.org/officeDocument/2006/relationships/image" Target="../media/image29.png"/><Relationship Id="rId4" Type="http://schemas.openxmlformats.org/officeDocument/2006/relationships/image" Target="../media/image23.webp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.codenrock.com/skolkovo-hack-2022/cnrprod-team-22580/rostelekom-task/-/blob/main/GreenPlumGif.gif.mp4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46165"/>
            <a:ext cx="18287999" cy="784083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287999" cy="119650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110417"/>
            <a:ext cx="18288000" cy="1860550"/>
            <a:chOff x="0" y="1110417"/>
            <a:chExt cx="18288000" cy="186055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11693" y="1656623"/>
              <a:ext cx="64229" cy="110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110417"/>
              <a:ext cx="18287999" cy="1143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703683"/>
              <a:ext cx="18287999" cy="126682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88523" y="3983517"/>
            <a:ext cx="275625" cy="36654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33800" y="268421"/>
            <a:ext cx="1251331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0" marR="5080" indent="-1823085">
              <a:lnSpc>
                <a:spcPct val="100000"/>
              </a:lnSpc>
              <a:spcBef>
                <a:spcPts val="100"/>
              </a:spcBef>
              <a:tabLst>
                <a:tab pos="8070215" algn="l"/>
              </a:tabLst>
            </a:pPr>
            <a:r>
              <a:rPr lang="ru-RU" sz="6000" spc="185" dirty="0" smtClean="0">
                <a:solidFill>
                  <a:srgbClr val="0070C0"/>
                </a:solidFill>
                <a:latin typeface="Trebuchet MS"/>
                <a:cs typeface="Trebuchet MS"/>
              </a:rPr>
              <a:t>Команда </a:t>
            </a:r>
            <a:r>
              <a:rPr lang="en-US" sz="6000" spc="185" dirty="0" smtClean="0">
                <a:solidFill>
                  <a:srgbClr val="0070C0"/>
                </a:solidFill>
                <a:latin typeface="Trebuchet MS"/>
                <a:cs typeface="Trebuchet MS"/>
              </a:rPr>
              <a:t>MIREA DREAMTEAM</a:t>
            </a:r>
            <a:endParaRPr sz="6000" dirty="0">
              <a:solidFill>
                <a:srgbClr val="0070C0"/>
              </a:solidFill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11293" y="6515100"/>
            <a:ext cx="5333814" cy="94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8625">
              <a:lnSpc>
                <a:spcPct val="116100"/>
              </a:lnSpc>
              <a:spcBef>
                <a:spcPts val="100"/>
              </a:spcBef>
              <a:tabLst>
                <a:tab pos="860425" algn="l"/>
                <a:tab pos="1866264" algn="l"/>
                <a:tab pos="2236470" algn="l"/>
              </a:tabLst>
            </a:pPr>
            <a:r>
              <a:rPr sz="2600" b="1" spc="-45" dirty="0">
                <a:latin typeface="Trebuchet MS"/>
                <a:cs typeface="Trebuchet MS"/>
              </a:rPr>
              <a:t>М</a:t>
            </a:r>
            <a:r>
              <a:rPr sz="2600" b="1" spc="335" dirty="0">
                <a:latin typeface="Trebuchet MS"/>
                <a:cs typeface="Trebuchet MS"/>
              </a:rPr>
              <a:t>Е</a:t>
            </a:r>
            <a:r>
              <a:rPr sz="2600" b="1" spc="145" dirty="0">
                <a:latin typeface="Trebuchet MS"/>
                <a:cs typeface="Trebuchet MS"/>
              </a:rPr>
              <a:t>Н</a:t>
            </a:r>
            <a:r>
              <a:rPr sz="2600" b="1" spc="150" dirty="0">
                <a:latin typeface="Trebuchet MS"/>
                <a:cs typeface="Trebuchet MS"/>
              </a:rPr>
              <a:t>Я</a:t>
            </a:r>
            <a:r>
              <a:rPr sz="2600" b="1" spc="55" dirty="0">
                <a:latin typeface="Trebuchet MS"/>
                <a:cs typeface="Trebuchet MS"/>
              </a:rPr>
              <a:t>Й</a:t>
            </a:r>
            <a:r>
              <a:rPr sz="2600" b="1" spc="225" dirty="0">
                <a:latin typeface="Trebuchet MS"/>
                <a:cs typeface="Trebuchet MS"/>
              </a:rPr>
              <a:t>С</a:t>
            </a:r>
            <a:r>
              <a:rPr sz="2600" b="1" spc="-30" dirty="0">
                <a:latin typeface="Trebuchet MS"/>
                <a:cs typeface="Trebuchet MS"/>
              </a:rPr>
              <a:t>Я</a:t>
            </a:r>
            <a:r>
              <a:rPr sz="2600" b="1" dirty="0">
                <a:latin typeface="Trebuchet MS"/>
                <a:cs typeface="Trebuchet MS"/>
              </a:rPr>
              <a:t>	</a:t>
            </a:r>
            <a:r>
              <a:rPr sz="2600" b="1" spc="155" dirty="0" smtClean="0">
                <a:latin typeface="Trebuchet MS"/>
                <a:cs typeface="Trebuchet MS"/>
              </a:rPr>
              <a:t>Р</a:t>
            </a:r>
            <a:r>
              <a:rPr sz="2600" b="1" spc="105" dirty="0" smtClean="0">
                <a:latin typeface="Trebuchet MS"/>
                <a:cs typeface="Trebuchet MS"/>
              </a:rPr>
              <a:t>А</a:t>
            </a:r>
            <a:r>
              <a:rPr sz="2600" b="1" spc="145" dirty="0" smtClean="0">
                <a:latin typeface="Trebuchet MS"/>
                <a:cs typeface="Trebuchet MS"/>
              </a:rPr>
              <a:t>Н</a:t>
            </a:r>
            <a:r>
              <a:rPr sz="2600" b="1" spc="120" dirty="0" smtClean="0">
                <a:latin typeface="Trebuchet MS"/>
                <a:cs typeface="Trebuchet MS"/>
              </a:rPr>
              <a:t>Ь</a:t>
            </a:r>
            <a:r>
              <a:rPr sz="2600" b="1" spc="-325" dirty="0" smtClean="0">
                <a:latin typeface="Trebuchet MS"/>
                <a:cs typeface="Trebuchet MS"/>
              </a:rPr>
              <a:t>Ш</a:t>
            </a:r>
            <a:r>
              <a:rPr lang="en-US" sz="2600" b="1" spc="-325" dirty="0" smtClean="0">
                <a:latin typeface="Trebuchet MS"/>
                <a:cs typeface="Trebuchet MS"/>
              </a:rPr>
              <a:t> </a:t>
            </a:r>
            <a:r>
              <a:rPr sz="2600" b="1" spc="335" dirty="0" smtClean="0">
                <a:latin typeface="Trebuchet MS"/>
                <a:cs typeface="Trebuchet MS"/>
              </a:rPr>
              <a:t>Е</a:t>
            </a:r>
            <a:r>
              <a:rPr sz="2600" b="1" spc="-250" dirty="0">
                <a:latin typeface="Trebuchet MS"/>
                <a:cs typeface="Trebuchet MS"/>
              </a:rPr>
              <a:t>,  </a:t>
            </a:r>
            <a:endParaRPr lang="en-US" sz="2600" b="1" spc="-250" dirty="0" smtClean="0">
              <a:latin typeface="Trebuchet MS"/>
              <a:cs typeface="Trebuchet MS"/>
            </a:endParaRPr>
          </a:p>
          <a:p>
            <a:pPr marL="12700" marR="5080" indent="428625">
              <a:lnSpc>
                <a:spcPct val="116100"/>
              </a:lnSpc>
              <a:spcBef>
                <a:spcPts val="100"/>
              </a:spcBef>
              <a:tabLst>
                <a:tab pos="860425" algn="l"/>
                <a:tab pos="1866264" algn="l"/>
                <a:tab pos="2236470" algn="l"/>
              </a:tabLst>
            </a:pPr>
            <a:r>
              <a:rPr sz="2600" b="1" spc="210" dirty="0" smtClean="0">
                <a:latin typeface="Trebuchet MS"/>
                <a:cs typeface="Trebuchet MS"/>
              </a:rPr>
              <a:t>Ч</a:t>
            </a:r>
            <a:r>
              <a:rPr sz="2600" b="1" spc="335" dirty="0" smtClean="0">
                <a:latin typeface="Trebuchet MS"/>
                <a:cs typeface="Trebuchet MS"/>
              </a:rPr>
              <a:t>Е</a:t>
            </a:r>
            <a:r>
              <a:rPr sz="2600" b="1" spc="-225" dirty="0" smtClean="0">
                <a:latin typeface="Trebuchet MS"/>
                <a:cs typeface="Trebuchet MS"/>
              </a:rPr>
              <a:t>М</a:t>
            </a:r>
            <a:r>
              <a:rPr lang="en-US" sz="2600" b="1" dirty="0" smtClean="0">
                <a:latin typeface="Trebuchet MS"/>
                <a:cs typeface="Trebuchet MS"/>
              </a:rPr>
              <a:t> </a:t>
            </a:r>
            <a:r>
              <a:rPr sz="2600" b="1" spc="-160" dirty="0" smtClean="0">
                <a:latin typeface="Trebuchet MS"/>
                <a:cs typeface="Trebuchet MS"/>
              </a:rPr>
              <a:t>Т</a:t>
            </a:r>
            <a:r>
              <a:rPr sz="2600" b="1" spc="335" dirty="0" smtClean="0">
                <a:latin typeface="Trebuchet MS"/>
                <a:cs typeface="Trebuchet MS"/>
              </a:rPr>
              <a:t>Е</a:t>
            </a:r>
            <a:r>
              <a:rPr sz="2600" b="1" spc="170" dirty="0" smtClean="0">
                <a:latin typeface="Trebuchet MS"/>
                <a:cs typeface="Trebuchet MS"/>
              </a:rPr>
              <a:t>Б</a:t>
            </a:r>
            <a:r>
              <a:rPr sz="2600" b="1" spc="-30" dirty="0" smtClean="0">
                <a:latin typeface="Trebuchet MS"/>
                <a:cs typeface="Trebuchet MS"/>
              </a:rPr>
              <a:t>Я</a:t>
            </a:r>
            <a:r>
              <a:rPr lang="en-US" sz="2600" b="1" dirty="0" smtClean="0">
                <a:latin typeface="Trebuchet MS"/>
                <a:cs typeface="Trebuchet MS"/>
              </a:rPr>
              <a:t> </a:t>
            </a:r>
            <a:r>
              <a:rPr sz="2600" b="1" spc="350" dirty="0" smtClean="0">
                <a:latin typeface="Trebuchet MS"/>
                <a:cs typeface="Trebuchet MS"/>
              </a:rPr>
              <a:t>З</a:t>
            </a:r>
            <a:r>
              <a:rPr sz="2600" b="1" spc="105" dirty="0" smtClean="0">
                <a:latin typeface="Trebuchet MS"/>
                <a:cs typeface="Trebuchet MS"/>
              </a:rPr>
              <a:t>А</a:t>
            </a:r>
            <a:r>
              <a:rPr sz="2600" b="1" spc="225" dirty="0" smtClean="0">
                <a:latin typeface="Trebuchet MS"/>
                <a:cs typeface="Trebuchet MS"/>
              </a:rPr>
              <a:t>С</a:t>
            </a:r>
            <a:r>
              <a:rPr sz="2600" b="1" spc="-160" dirty="0" smtClean="0">
                <a:latin typeface="Trebuchet MS"/>
                <a:cs typeface="Trebuchet MS"/>
              </a:rPr>
              <a:t>Т</a:t>
            </a:r>
            <a:r>
              <a:rPr sz="2600" b="1" spc="105" dirty="0" smtClean="0">
                <a:latin typeface="Trebuchet MS"/>
                <a:cs typeface="Trebuchet MS"/>
              </a:rPr>
              <a:t>А</a:t>
            </a:r>
            <a:r>
              <a:rPr sz="2600" b="1" spc="300" dirty="0" smtClean="0">
                <a:latin typeface="Trebuchet MS"/>
                <a:cs typeface="Trebuchet MS"/>
              </a:rPr>
              <a:t>В</a:t>
            </a:r>
            <a:r>
              <a:rPr sz="2600" b="1" spc="150" dirty="0" smtClean="0">
                <a:latin typeface="Trebuchet MS"/>
                <a:cs typeface="Trebuchet MS"/>
              </a:rPr>
              <a:t>Я</a:t>
            </a:r>
            <a:r>
              <a:rPr sz="2600" b="1" spc="-160" dirty="0" smtClean="0">
                <a:latin typeface="Trebuchet MS"/>
                <a:cs typeface="Trebuchet MS"/>
              </a:rPr>
              <a:t>Т</a:t>
            </a:r>
            <a:r>
              <a:rPr sz="2600" b="1" spc="-254" dirty="0">
                <a:latin typeface="Trebuchet MS"/>
                <a:cs typeface="Trebuchet MS"/>
              </a:rPr>
              <a:t>!</a:t>
            </a:r>
            <a:endParaRPr sz="2600" dirty="0">
              <a:latin typeface="Trebuchet MS"/>
              <a:cs typeface="Trebuchet MS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47"/>
            <a:ext cx="3398989" cy="219187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200" y="49686"/>
            <a:ext cx="2205255" cy="2437919"/>
          </a:xfrm>
          <a:prstGeom prst="rect">
            <a:avLst/>
          </a:prstGeom>
        </p:spPr>
      </p:pic>
      <p:sp>
        <p:nvSpPr>
          <p:cNvPr id="15" name="object 10"/>
          <p:cNvSpPr txBox="1">
            <a:spLocks/>
          </p:cNvSpPr>
          <p:nvPr/>
        </p:nvSpPr>
        <p:spPr>
          <a:xfrm>
            <a:off x="3636545" y="2347750"/>
            <a:ext cx="14646910" cy="336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7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835150" marR="5080" indent="-1823085" algn="ctr">
              <a:spcBef>
                <a:spcPts val="100"/>
              </a:spcBef>
              <a:tabLst>
                <a:tab pos="8070215" algn="l"/>
              </a:tabLst>
            </a:pPr>
            <a:r>
              <a:rPr lang="ru-RU" sz="7200" kern="0" spc="185" dirty="0">
                <a:solidFill>
                  <a:srgbClr val="0070C0"/>
                </a:solidFill>
                <a:latin typeface="Trebuchet MS"/>
                <a:cs typeface="Trebuchet MS"/>
              </a:rPr>
              <a:t>Интеллектуальный </a:t>
            </a:r>
            <a:r>
              <a:rPr lang="ru-RU" sz="7200" kern="0" spc="185" dirty="0" smtClean="0">
                <a:solidFill>
                  <a:srgbClr val="0070C0"/>
                </a:solidFill>
                <a:latin typeface="Trebuchet MS"/>
                <a:cs typeface="Trebuchet MS"/>
              </a:rPr>
              <a:t>анализ</a:t>
            </a:r>
          </a:p>
          <a:p>
            <a:pPr marL="1835150" marR="5080" indent="-1823085" algn="ctr">
              <a:spcBef>
                <a:spcPts val="100"/>
              </a:spcBef>
              <a:tabLst>
                <a:tab pos="8070215" algn="l"/>
              </a:tabLst>
            </a:pPr>
            <a:r>
              <a:rPr lang="ru-RU" sz="7200" kern="0" spc="185" dirty="0" smtClean="0">
                <a:solidFill>
                  <a:srgbClr val="0070C0"/>
                </a:solidFill>
                <a:latin typeface="Trebuchet MS"/>
                <a:cs typeface="Trebuchet MS"/>
              </a:rPr>
              <a:t>работы </a:t>
            </a:r>
            <a:r>
              <a:rPr lang="ru-RU" sz="7200" kern="0" spc="185" dirty="0">
                <a:solidFill>
                  <a:srgbClr val="0070C0"/>
                </a:solidFill>
                <a:latin typeface="Trebuchet MS"/>
                <a:cs typeface="Trebuchet MS"/>
              </a:rPr>
              <a:t>хранилища данных </a:t>
            </a:r>
            <a:r>
              <a:rPr lang="ru-RU" sz="7200" kern="0" spc="185" dirty="0" smtClean="0">
                <a:solidFill>
                  <a:srgbClr val="0070C0"/>
                </a:solidFill>
                <a:latin typeface="Trebuchet MS"/>
                <a:cs typeface="Trebuchet MS"/>
              </a:rPr>
              <a:t>на</a:t>
            </a:r>
          </a:p>
          <a:p>
            <a:pPr marL="1835150" marR="5080" indent="-1823085" algn="ctr">
              <a:spcBef>
                <a:spcPts val="100"/>
              </a:spcBef>
              <a:tabLst>
                <a:tab pos="8070215" algn="l"/>
              </a:tabLst>
            </a:pPr>
            <a:r>
              <a:rPr lang="ru-RU" sz="7200" kern="0" spc="185" dirty="0" smtClean="0">
                <a:solidFill>
                  <a:srgbClr val="0070C0"/>
                </a:solidFill>
                <a:latin typeface="Trebuchet MS"/>
                <a:cs typeface="Trebuchet MS"/>
              </a:rPr>
              <a:t>основании </a:t>
            </a:r>
            <a:r>
              <a:rPr lang="ru-RU" sz="7200" kern="0" spc="185" dirty="0">
                <a:solidFill>
                  <a:srgbClr val="0070C0"/>
                </a:solidFill>
                <a:latin typeface="Trebuchet MS"/>
                <a:cs typeface="Trebuchet MS"/>
              </a:rPr>
              <a:t>обработки логов</a:t>
            </a:r>
          </a:p>
        </p:txBody>
      </p:sp>
      <p:sp>
        <p:nvSpPr>
          <p:cNvPr id="16" name="Google Shape;71;p14"/>
          <p:cNvSpPr txBox="1"/>
          <p:nvPr/>
        </p:nvSpPr>
        <p:spPr>
          <a:xfrm>
            <a:off x="152400" y="9715500"/>
            <a:ext cx="453900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SKOLKOVO HACK 2022</a:t>
            </a:r>
            <a:endParaRPr b="1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7" name="Google Shape;7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992600" y="9122567"/>
            <a:ext cx="1210462" cy="111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06541" y="0"/>
            <a:ext cx="3481704" cy="10287000"/>
          </a:xfrm>
          <a:custGeom>
            <a:avLst/>
            <a:gdLst/>
            <a:ahLst/>
            <a:cxnLst/>
            <a:rect l="l" t="t" r="r" b="b"/>
            <a:pathLst>
              <a:path w="3481705" h="10287000">
                <a:moveTo>
                  <a:pt x="0" y="0"/>
                </a:moveTo>
                <a:lnTo>
                  <a:pt x="3481458" y="0"/>
                </a:lnTo>
                <a:lnTo>
                  <a:pt x="3481458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191"/>
            <a:ext cx="3760470" cy="2990215"/>
            <a:chOff x="0" y="1191"/>
            <a:chExt cx="3760470" cy="2990215"/>
          </a:xfrm>
        </p:grpSpPr>
        <p:sp>
          <p:nvSpPr>
            <p:cNvPr id="4" name="object 4"/>
            <p:cNvSpPr/>
            <p:nvPr/>
          </p:nvSpPr>
          <p:spPr>
            <a:xfrm>
              <a:off x="0" y="1191"/>
              <a:ext cx="2990850" cy="2990215"/>
            </a:xfrm>
            <a:custGeom>
              <a:avLst/>
              <a:gdLst/>
              <a:ahLst/>
              <a:cxnLst/>
              <a:rect l="l" t="t" r="r" b="b"/>
              <a:pathLst>
                <a:path w="2990850" h="2990215">
                  <a:moveTo>
                    <a:pt x="2990850" y="4726"/>
                  </a:moveTo>
                  <a:lnTo>
                    <a:pt x="2990850" y="0"/>
                  </a:lnTo>
                  <a:lnTo>
                    <a:pt x="1999023" y="0"/>
                  </a:lnTo>
                  <a:lnTo>
                    <a:pt x="0" y="1997542"/>
                  </a:lnTo>
                  <a:lnTo>
                    <a:pt x="0" y="2985914"/>
                  </a:lnTo>
                  <a:lnTo>
                    <a:pt x="3701" y="2989613"/>
                  </a:lnTo>
                  <a:lnTo>
                    <a:pt x="2990850" y="4726"/>
                  </a:lnTo>
                  <a:close/>
                </a:path>
              </a:pathLst>
            </a:custGeom>
            <a:solidFill>
              <a:srgbClr val="074D86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91"/>
              <a:ext cx="1999614" cy="1997710"/>
            </a:xfrm>
            <a:custGeom>
              <a:avLst/>
              <a:gdLst/>
              <a:ahLst/>
              <a:cxnLst/>
              <a:rect l="l" t="t" r="r" b="b"/>
              <a:pathLst>
                <a:path w="1999614" h="1997710">
                  <a:moveTo>
                    <a:pt x="1999023" y="0"/>
                  </a:moveTo>
                  <a:lnTo>
                    <a:pt x="1002489" y="0"/>
                  </a:lnTo>
                  <a:lnTo>
                    <a:pt x="0" y="1001743"/>
                  </a:lnTo>
                  <a:lnTo>
                    <a:pt x="0" y="1997542"/>
                  </a:lnTo>
                  <a:lnTo>
                    <a:pt x="1999023" y="0"/>
                  </a:lnTo>
                  <a:close/>
                </a:path>
              </a:pathLst>
            </a:custGeom>
            <a:solidFill>
              <a:srgbClr val="074D86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91"/>
              <a:ext cx="1002665" cy="1002030"/>
            </a:xfrm>
            <a:custGeom>
              <a:avLst/>
              <a:gdLst/>
              <a:ahLst/>
              <a:cxnLst/>
              <a:rect l="l" t="t" r="r" b="b"/>
              <a:pathLst>
                <a:path w="1002664" h="1002030">
                  <a:moveTo>
                    <a:pt x="1002489" y="0"/>
                  </a:moveTo>
                  <a:lnTo>
                    <a:pt x="5985" y="0"/>
                  </a:lnTo>
                  <a:lnTo>
                    <a:pt x="0" y="5980"/>
                  </a:lnTo>
                  <a:lnTo>
                    <a:pt x="0" y="1001743"/>
                  </a:lnTo>
                  <a:lnTo>
                    <a:pt x="1002489" y="0"/>
                  </a:lnTo>
                  <a:close/>
                </a:path>
              </a:pathLst>
            </a:custGeom>
            <a:solidFill>
              <a:srgbClr val="074D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488158"/>
              <a:ext cx="3760470" cy="963930"/>
            </a:xfrm>
            <a:custGeom>
              <a:avLst/>
              <a:gdLst/>
              <a:ahLst/>
              <a:cxnLst/>
              <a:rect l="l" t="t" r="r" b="b"/>
              <a:pathLst>
                <a:path w="3760470" h="963930">
                  <a:moveTo>
                    <a:pt x="3278719" y="963636"/>
                  </a:moveTo>
                  <a:lnTo>
                    <a:pt x="3228748" y="961111"/>
                  </a:lnTo>
                  <a:lnTo>
                    <a:pt x="3180223" y="953698"/>
                  </a:lnTo>
                  <a:lnTo>
                    <a:pt x="3133397" y="941639"/>
                  </a:lnTo>
                  <a:lnTo>
                    <a:pt x="3088526" y="925176"/>
                  </a:lnTo>
                  <a:lnTo>
                    <a:pt x="3045863" y="904552"/>
                  </a:lnTo>
                  <a:lnTo>
                    <a:pt x="3005666" y="880007"/>
                  </a:lnTo>
                  <a:lnTo>
                    <a:pt x="2968187" y="851785"/>
                  </a:lnTo>
                  <a:lnTo>
                    <a:pt x="2933683" y="820128"/>
                  </a:lnTo>
                  <a:lnTo>
                    <a:pt x="2902408" y="785277"/>
                  </a:lnTo>
                  <a:lnTo>
                    <a:pt x="2874617" y="747475"/>
                  </a:lnTo>
                  <a:lnTo>
                    <a:pt x="2850565" y="706964"/>
                  </a:lnTo>
                  <a:lnTo>
                    <a:pt x="2830507" y="663986"/>
                  </a:lnTo>
                  <a:lnTo>
                    <a:pt x="2814698" y="618783"/>
                  </a:lnTo>
                  <a:lnTo>
                    <a:pt x="2803393" y="571598"/>
                  </a:lnTo>
                  <a:lnTo>
                    <a:pt x="0" y="571598"/>
                  </a:lnTo>
                  <a:lnTo>
                    <a:pt x="0" y="392038"/>
                  </a:lnTo>
                  <a:lnTo>
                    <a:pt x="2800403" y="392038"/>
                  </a:lnTo>
                  <a:lnTo>
                    <a:pt x="2812261" y="345405"/>
                  </a:lnTo>
                  <a:lnTo>
                    <a:pt x="2828459" y="300592"/>
                  </a:lnTo>
                  <a:lnTo>
                    <a:pt x="2848762" y="257859"/>
                  </a:lnTo>
                  <a:lnTo>
                    <a:pt x="2872935" y="217469"/>
                  </a:lnTo>
                  <a:lnTo>
                    <a:pt x="2900742" y="179683"/>
                  </a:lnTo>
                  <a:lnTo>
                    <a:pt x="2931949" y="144764"/>
                  </a:lnTo>
                  <a:lnTo>
                    <a:pt x="2966319" y="112972"/>
                  </a:lnTo>
                  <a:lnTo>
                    <a:pt x="3003618" y="84571"/>
                  </a:lnTo>
                  <a:lnTo>
                    <a:pt x="3043609" y="59820"/>
                  </a:lnTo>
                  <a:lnTo>
                    <a:pt x="3086059" y="38983"/>
                  </a:lnTo>
                  <a:lnTo>
                    <a:pt x="3130731" y="22320"/>
                  </a:lnTo>
                  <a:lnTo>
                    <a:pt x="3177390" y="10094"/>
                  </a:lnTo>
                  <a:lnTo>
                    <a:pt x="3225802" y="2567"/>
                  </a:lnTo>
                  <a:lnTo>
                    <a:pt x="3275729" y="0"/>
                  </a:lnTo>
                  <a:lnTo>
                    <a:pt x="3322618" y="2203"/>
                  </a:lnTo>
                  <a:lnTo>
                    <a:pt x="3368192" y="8678"/>
                  </a:lnTo>
                  <a:lnTo>
                    <a:pt x="3412254" y="19225"/>
                  </a:lnTo>
                  <a:lnTo>
                    <a:pt x="3454608" y="33643"/>
                  </a:lnTo>
                  <a:lnTo>
                    <a:pt x="3495056" y="51730"/>
                  </a:lnTo>
                  <a:lnTo>
                    <a:pt x="3533401" y="73285"/>
                  </a:lnTo>
                  <a:lnTo>
                    <a:pt x="3569446" y="98108"/>
                  </a:lnTo>
                  <a:lnTo>
                    <a:pt x="3602994" y="125997"/>
                  </a:lnTo>
                  <a:lnTo>
                    <a:pt x="3633848" y="156751"/>
                  </a:lnTo>
                  <a:lnTo>
                    <a:pt x="3661810" y="190170"/>
                  </a:lnTo>
                  <a:lnTo>
                    <a:pt x="3686684" y="226052"/>
                  </a:lnTo>
                  <a:lnTo>
                    <a:pt x="3708271" y="264197"/>
                  </a:lnTo>
                  <a:lnTo>
                    <a:pt x="3726376" y="304402"/>
                  </a:lnTo>
                  <a:lnTo>
                    <a:pt x="3740801" y="346468"/>
                  </a:lnTo>
                  <a:lnTo>
                    <a:pt x="3751348" y="390194"/>
                  </a:lnTo>
                  <a:lnTo>
                    <a:pt x="3757821" y="435377"/>
                  </a:lnTo>
                  <a:lnTo>
                    <a:pt x="3760022" y="481818"/>
                  </a:lnTo>
                  <a:lnTo>
                    <a:pt x="3757540" y="531121"/>
                  </a:lnTo>
                  <a:lnTo>
                    <a:pt x="3750254" y="578992"/>
                  </a:lnTo>
                  <a:lnTo>
                    <a:pt x="3738405" y="625187"/>
                  </a:lnTo>
                  <a:lnTo>
                    <a:pt x="3722234" y="669467"/>
                  </a:lnTo>
                  <a:lnTo>
                    <a:pt x="3701981" y="711590"/>
                  </a:lnTo>
                  <a:lnTo>
                    <a:pt x="3677888" y="751315"/>
                  </a:lnTo>
                  <a:lnTo>
                    <a:pt x="3650195" y="788401"/>
                  </a:lnTo>
                  <a:lnTo>
                    <a:pt x="3619144" y="822607"/>
                  </a:lnTo>
                  <a:lnTo>
                    <a:pt x="3584975" y="853692"/>
                  </a:lnTo>
                  <a:lnTo>
                    <a:pt x="3547928" y="881414"/>
                  </a:lnTo>
                  <a:lnTo>
                    <a:pt x="3508246" y="905533"/>
                  </a:lnTo>
                  <a:lnTo>
                    <a:pt x="3466168" y="925807"/>
                  </a:lnTo>
                  <a:lnTo>
                    <a:pt x="3421935" y="941995"/>
                  </a:lnTo>
                  <a:lnTo>
                    <a:pt x="3375789" y="953857"/>
                  </a:lnTo>
                  <a:lnTo>
                    <a:pt x="3327970" y="961151"/>
                  </a:lnTo>
                  <a:lnTo>
                    <a:pt x="3278719" y="9636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1315944" y="7296178"/>
            <a:ext cx="6972300" cy="2990215"/>
            <a:chOff x="11315944" y="7296178"/>
            <a:chExt cx="6972300" cy="2990215"/>
          </a:xfrm>
        </p:grpSpPr>
        <p:sp>
          <p:nvSpPr>
            <p:cNvPr id="9" name="object 9"/>
            <p:cNvSpPr/>
            <p:nvPr/>
          </p:nvSpPr>
          <p:spPr>
            <a:xfrm>
              <a:off x="11815674" y="7296178"/>
              <a:ext cx="2990850" cy="2990215"/>
            </a:xfrm>
            <a:custGeom>
              <a:avLst/>
              <a:gdLst/>
              <a:ahLst/>
              <a:cxnLst/>
              <a:rect l="l" t="t" r="r" b="b"/>
              <a:pathLst>
                <a:path w="2990850" h="2990215">
                  <a:moveTo>
                    <a:pt x="0" y="2984887"/>
                  </a:moveTo>
                  <a:lnTo>
                    <a:pt x="0" y="2989613"/>
                  </a:lnTo>
                  <a:lnTo>
                    <a:pt x="991826" y="2989613"/>
                  </a:lnTo>
                  <a:lnTo>
                    <a:pt x="2990850" y="992071"/>
                  </a:lnTo>
                  <a:lnTo>
                    <a:pt x="2990850" y="3698"/>
                  </a:lnTo>
                  <a:lnTo>
                    <a:pt x="2987149" y="0"/>
                  </a:lnTo>
                  <a:lnTo>
                    <a:pt x="0" y="2984887"/>
                  </a:lnTo>
                  <a:close/>
                </a:path>
              </a:pathLst>
            </a:custGeom>
            <a:solidFill>
              <a:srgbClr val="074D86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07500" y="8288250"/>
              <a:ext cx="1999614" cy="1997710"/>
            </a:xfrm>
            <a:custGeom>
              <a:avLst/>
              <a:gdLst/>
              <a:ahLst/>
              <a:cxnLst/>
              <a:rect l="l" t="t" r="r" b="b"/>
              <a:pathLst>
                <a:path w="1999615" h="1997709">
                  <a:moveTo>
                    <a:pt x="0" y="1997541"/>
                  </a:moveTo>
                  <a:lnTo>
                    <a:pt x="996534" y="1997541"/>
                  </a:lnTo>
                  <a:lnTo>
                    <a:pt x="1999023" y="995798"/>
                  </a:lnTo>
                  <a:lnTo>
                    <a:pt x="1999023" y="0"/>
                  </a:lnTo>
                  <a:lnTo>
                    <a:pt x="0" y="1997541"/>
                  </a:lnTo>
                  <a:close/>
                </a:path>
              </a:pathLst>
            </a:custGeom>
            <a:solidFill>
              <a:srgbClr val="074D86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804034" y="9284049"/>
              <a:ext cx="1002665" cy="1002030"/>
            </a:xfrm>
            <a:custGeom>
              <a:avLst/>
              <a:gdLst/>
              <a:ahLst/>
              <a:cxnLst/>
              <a:rect l="l" t="t" r="r" b="b"/>
              <a:pathLst>
                <a:path w="1002665" h="1002029">
                  <a:moveTo>
                    <a:pt x="0" y="1001742"/>
                  </a:moveTo>
                  <a:lnTo>
                    <a:pt x="996504" y="1001742"/>
                  </a:lnTo>
                  <a:lnTo>
                    <a:pt x="1002489" y="995762"/>
                  </a:lnTo>
                  <a:lnTo>
                    <a:pt x="1002489" y="0"/>
                  </a:lnTo>
                  <a:lnTo>
                    <a:pt x="0" y="1001742"/>
                  </a:lnTo>
                  <a:close/>
                </a:path>
              </a:pathLst>
            </a:custGeom>
            <a:solidFill>
              <a:srgbClr val="074D8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15944" y="7735247"/>
              <a:ext cx="6972300" cy="963930"/>
            </a:xfrm>
            <a:custGeom>
              <a:avLst/>
              <a:gdLst/>
              <a:ahLst/>
              <a:cxnLst/>
              <a:rect l="l" t="t" r="r" b="b"/>
              <a:pathLst>
                <a:path w="6972300" h="963929">
                  <a:moveTo>
                    <a:pt x="481303" y="0"/>
                  </a:moveTo>
                  <a:lnTo>
                    <a:pt x="531273" y="2524"/>
                  </a:lnTo>
                  <a:lnTo>
                    <a:pt x="579799" y="9937"/>
                  </a:lnTo>
                  <a:lnTo>
                    <a:pt x="626625" y="21996"/>
                  </a:lnTo>
                  <a:lnTo>
                    <a:pt x="671496" y="38459"/>
                  </a:lnTo>
                  <a:lnTo>
                    <a:pt x="714158" y="59084"/>
                  </a:lnTo>
                  <a:lnTo>
                    <a:pt x="754356" y="83628"/>
                  </a:lnTo>
                  <a:lnTo>
                    <a:pt x="791835" y="111850"/>
                  </a:lnTo>
                  <a:lnTo>
                    <a:pt x="826339" y="143508"/>
                  </a:lnTo>
                  <a:lnTo>
                    <a:pt x="857614" y="178358"/>
                  </a:lnTo>
                  <a:lnTo>
                    <a:pt x="885405" y="216160"/>
                  </a:lnTo>
                  <a:lnTo>
                    <a:pt x="909457" y="256671"/>
                  </a:lnTo>
                  <a:lnTo>
                    <a:pt x="929515" y="299649"/>
                  </a:lnTo>
                  <a:lnTo>
                    <a:pt x="945324" y="344852"/>
                  </a:lnTo>
                  <a:lnTo>
                    <a:pt x="956629" y="392038"/>
                  </a:lnTo>
                  <a:lnTo>
                    <a:pt x="6972054" y="392038"/>
                  </a:lnTo>
                  <a:lnTo>
                    <a:pt x="6972054" y="571598"/>
                  </a:lnTo>
                  <a:lnTo>
                    <a:pt x="959618" y="571598"/>
                  </a:lnTo>
                  <a:lnTo>
                    <a:pt x="947761" y="618230"/>
                  </a:lnTo>
                  <a:lnTo>
                    <a:pt x="931563" y="663044"/>
                  </a:lnTo>
                  <a:lnTo>
                    <a:pt x="911260" y="705776"/>
                  </a:lnTo>
                  <a:lnTo>
                    <a:pt x="887087" y="746166"/>
                  </a:lnTo>
                  <a:lnTo>
                    <a:pt x="859280" y="783952"/>
                  </a:lnTo>
                  <a:lnTo>
                    <a:pt x="828073" y="818871"/>
                  </a:lnTo>
                  <a:lnTo>
                    <a:pt x="793703" y="850663"/>
                  </a:lnTo>
                  <a:lnTo>
                    <a:pt x="756404" y="879065"/>
                  </a:lnTo>
                  <a:lnTo>
                    <a:pt x="716413" y="903815"/>
                  </a:lnTo>
                  <a:lnTo>
                    <a:pt x="673963" y="924653"/>
                  </a:lnTo>
                  <a:lnTo>
                    <a:pt x="629291" y="941315"/>
                  </a:lnTo>
                  <a:lnTo>
                    <a:pt x="582632" y="953541"/>
                  </a:lnTo>
                  <a:lnTo>
                    <a:pt x="534220" y="961069"/>
                  </a:lnTo>
                  <a:lnTo>
                    <a:pt x="484293" y="963636"/>
                  </a:lnTo>
                  <a:lnTo>
                    <a:pt x="437404" y="961433"/>
                  </a:lnTo>
                  <a:lnTo>
                    <a:pt x="391830" y="954957"/>
                  </a:lnTo>
                  <a:lnTo>
                    <a:pt x="347768" y="944410"/>
                  </a:lnTo>
                  <a:lnTo>
                    <a:pt x="305414" y="929992"/>
                  </a:lnTo>
                  <a:lnTo>
                    <a:pt x="264966" y="911906"/>
                  </a:lnTo>
                  <a:lnTo>
                    <a:pt x="226621" y="890350"/>
                  </a:lnTo>
                  <a:lnTo>
                    <a:pt x="190575" y="865528"/>
                  </a:lnTo>
                  <a:lnTo>
                    <a:pt x="157027" y="837638"/>
                  </a:lnTo>
                  <a:lnTo>
                    <a:pt x="126174" y="806884"/>
                  </a:lnTo>
                  <a:lnTo>
                    <a:pt x="98212" y="773465"/>
                  </a:lnTo>
                  <a:lnTo>
                    <a:pt x="73338" y="737583"/>
                  </a:lnTo>
                  <a:lnTo>
                    <a:pt x="51751" y="699439"/>
                  </a:lnTo>
                  <a:lnTo>
                    <a:pt x="33646" y="659233"/>
                  </a:lnTo>
                  <a:lnTo>
                    <a:pt x="19221" y="617167"/>
                  </a:lnTo>
                  <a:lnTo>
                    <a:pt x="8674" y="573442"/>
                  </a:lnTo>
                  <a:lnTo>
                    <a:pt x="2201" y="528258"/>
                  </a:lnTo>
                  <a:lnTo>
                    <a:pt x="0" y="481818"/>
                  </a:lnTo>
                  <a:lnTo>
                    <a:pt x="2482" y="432514"/>
                  </a:lnTo>
                  <a:lnTo>
                    <a:pt x="9768" y="384644"/>
                  </a:lnTo>
                  <a:lnTo>
                    <a:pt x="21617" y="338448"/>
                  </a:lnTo>
                  <a:lnTo>
                    <a:pt x="37788" y="294169"/>
                  </a:lnTo>
                  <a:lnTo>
                    <a:pt x="58041" y="252046"/>
                  </a:lnTo>
                  <a:lnTo>
                    <a:pt x="82134" y="212321"/>
                  </a:lnTo>
                  <a:lnTo>
                    <a:pt x="109826" y="175234"/>
                  </a:lnTo>
                  <a:lnTo>
                    <a:pt x="140878" y="141029"/>
                  </a:lnTo>
                  <a:lnTo>
                    <a:pt x="175047" y="109944"/>
                  </a:lnTo>
                  <a:lnTo>
                    <a:pt x="212094" y="82222"/>
                  </a:lnTo>
                  <a:lnTo>
                    <a:pt x="251776" y="58103"/>
                  </a:lnTo>
                  <a:lnTo>
                    <a:pt x="293854" y="37829"/>
                  </a:lnTo>
                  <a:lnTo>
                    <a:pt x="338087" y="21640"/>
                  </a:lnTo>
                  <a:lnTo>
                    <a:pt x="384233" y="9778"/>
                  </a:lnTo>
                  <a:lnTo>
                    <a:pt x="432052" y="2484"/>
                  </a:lnTo>
                  <a:lnTo>
                    <a:pt x="481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7256318" y="4892394"/>
            <a:ext cx="265430" cy="265430"/>
          </a:xfrm>
          <a:custGeom>
            <a:avLst/>
            <a:gdLst/>
            <a:ahLst/>
            <a:cxnLst/>
            <a:rect l="l" t="t" r="r" b="b"/>
            <a:pathLst>
              <a:path w="265429" h="265429">
                <a:moveTo>
                  <a:pt x="264892" y="264892"/>
                </a:moveTo>
                <a:lnTo>
                  <a:pt x="0" y="264892"/>
                </a:lnTo>
                <a:lnTo>
                  <a:pt x="0" y="0"/>
                </a:lnTo>
                <a:lnTo>
                  <a:pt x="264892" y="0"/>
                </a:lnTo>
                <a:lnTo>
                  <a:pt x="264892" y="264892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6055" y="2664961"/>
            <a:ext cx="666750" cy="1998980"/>
          </a:xfrm>
          <a:custGeom>
            <a:avLst/>
            <a:gdLst/>
            <a:ahLst/>
            <a:cxnLst/>
            <a:rect l="l" t="t" r="r" b="b"/>
            <a:pathLst>
              <a:path w="666750" h="1998979">
                <a:moveTo>
                  <a:pt x="188291" y="1905446"/>
                </a:moveTo>
                <a:lnTo>
                  <a:pt x="180922" y="1941689"/>
                </a:lnTo>
                <a:lnTo>
                  <a:pt x="160795" y="1971378"/>
                </a:lnTo>
                <a:lnTo>
                  <a:pt x="130879" y="1991442"/>
                </a:lnTo>
                <a:lnTo>
                  <a:pt x="94145" y="1998813"/>
                </a:lnTo>
                <a:lnTo>
                  <a:pt x="57600" y="1991442"/>
                </a:lnTo>
                <a:lnTo>
                  <a:pt x="27663" y="1971378"/>
                </a:lnTo>
                <a:lnTo>
                  <a:pt x="7431" y="1941689"/>
                </a:lnTo>
                <a:lnTo>
                  <a:pt x="0" y="1905446"/>
                </a:lnTo>
                <a:lnTo>
                  <a:pt x="5298" y="1874533"/>
                </a:lnTo>
                <a:lnTo>
                  <a:pt x="19966" y="1847977"/>
                </a:lnTo>
                <a:lnTo>
                  <a:pt x="42164" y="1827477"/>
                </a:lnTo>
                <a:lnTo>
                  <a:pt x="70051" y="1814734"/>
                </a:lnTo>
                <a:lnTo>
                  <a:pt x="70051" y="903192"/>
                </a:lnTo>
                <a:lnTo>
                  <a:pt x="71934" y="893858"/>
                </a:lnTo>
                <a:lnTo>
                  <a:pt x="77079" y="886266"/>
                </a:lnTo>
                <a:lnTo>
                  <a:pt x="84734" y="881164"/>
                </a:lnTo>
                <a:lnTo>
                  <a:pt x="94145" y="879297"/>
                </a:lnTo>
                <a:lnTo>
                  <a:pt x="118240" y="879297"/>
                </a:lnTo>
                <a:lnTo>
                  <a:pt x="118240" y="1815177"/>
                </a:lnTo>
                <a:lnTo>
                  <a:pt x="146126" y="1827663"/>
                </a:lnTo>
                <a:lnTo>
                  <a:pt x="168324" y="1848032"/>
                </a:lnTo>
                <a:lnTo>
                  <a:pt x="182993" y="1874540"/>
                </a:lnTo>
                <a:lnTo>
                  <a:pt x="188291" y="1905446"/>
                </a:lnTo>
                <a:close/>
              </a:path>
              <a:path w="666750" h="1998979">
                <a:moveTo>
                  <a:pt x="666304" y="0"/>
                </a:moveTo>
                <a:lnTo>
                  <a:pt x="666304" y="912213"/>
                </a:lnTo>
                <a:lnTo>
                  <a:pt x="666062" y="913411"/>
                </a:lnTo>
                <a:lnTo>
                  <a:pt x="660917" y="921002"/>
                </a:lnTo>
                <a:lnTo>
                  <a:pt x="653262" y="926105"/>
                </a:lnTo>
                <a:lnTo>
                  <a:pt x="643850" y="927972"/>
                </a:lnTo>
                <a:lnTo>
                  <a:pt x="118240" y="927972"/>
                </a:lnTo>
                <a:lnTo>
                  <a:pt x="118240" y="879297"/>
                </a:lnTo>
                <a:lnTo>
                  <a:pt x="619756" y="879297"/>
                </a:lnTo>
                <a:lnTo>
                  <a:pt x="619756" y="0"/>
                </a:lnTo>
                <a:lnTo>
                  <a:pt x="666304" y="0"/>
                </a:lnTo>
                <a:close/>
              </a:path>
              <a:path w="666750" h="1998979">
                <a:moveTo>
                  <a:pt x="619756" y="0"/>
                </a:moveTo>
                <a:lnTo>
                  <a:pt x="619756" y="731503"/>
                </a:lnTo>
                <a:lnTo>
                  <a:pt x="619310" y="0"/>
                </a:lnTo>
                <a:lnTo>
                  <a:pt x="619756" y="0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18656" y="4800710"/>
            <a:ext cx="525399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60"/>
              </a:lnSpc>
              <a:spcBef>
                <a:spcPts val="100"/>
              </a:spcBef>
              <a:tabLst>
                <a:tab pos="1798320" algn="l"/>
              </a:tabLst>
            </a:pPr>
            <a:r>
              <a:rPr lang="ru-RU"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Разрабатываем алгоритм быстрой обработки данных для прогнозирования будущей нагрузки на систему в разные временные отрезки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6087516"/>
            <a:ext cx="14921865" cy="425450"/>
          </a:xfrm>
          <a:custGeom>
            <a:avLst/>
            <a:gdLst/>
            <a:ahLst/>
            <a:cxnLst/>
            <a:rect l="l" t="t" r="r" b="b"/>
            <a:pathLst>
              <a:path w="14921865" h="425450">
                <a:moveTo>
                  <a:pt x="14921345" y="183591"/>
                </a:moveTo>
                <a:lnTo>
                  <a:pt x="13026657" y="183591"/>
                </a:lnTo>
                <a:lnTo>
                  <a:pt x="13026098" y="179832"/>
                </a:lnTo>
                <a:lnTo>
                  <a:pt x="13023406" y="166306"/>
                </a:lnTo>
                <a:lnTo>
                  <a:pt x="13010134" y="127177"/>
                </a:lnTo>
                <a:lnTo>
                  <a:pt x="12989471" y="91389"/>
                </a:lnTo>
                <a:lnTo>
                  <a:pt x="12962230" y="60325"/>
                </a:lnTo>
                <a:lnTo>
                  <a:pt x="12929451" y="35179"/>
                </a:lnTo>
                <a:lnTo>
                  <a:pt x="12892392" y="16903"/>
                </a:lnTo>
                <a:lnTo>
                  <a:pt x="12852476" y="6210"/>
                </a:lnTo>
                <a:lnTo>
                  <a:pt x="12825044" y="3505"/>
                </a:lnTo>
                <a:lnTo>
                  <a:pt x="12811252" y="3505"/>
                </a:lnTo>
                <a:lnTo>
                  <a:pt x="12770282" y="8902"/>
                </a:lnTo>
                <a:lnTo>
                  <a:pt x="12731153" y="22186"/>
                </a:lnTo>
                <a:lnTo>
                  <a:pt x="12695377" y="42849"/>
                </a:lnTo>
                <a:lnTo>
                  <a:pt x="12664313" y="70091"/>
                </a:lnTo>
                <a:lnTo>
                  <a:pt x="12639154" y="102870"/>
                </a:lnTo>
                <a:lnTo>
                  <a:pt x="12620879" y="139928"/>
                </a:lnTo>
                <a:lnTo>
                  <a:pt x="12610186" y="179832"/>
                </a:lnTo>
                <a:lnTo>
                  <a:pt x="12609627" y="183591"/>
                </a:lnTo>
                <a:lnTo>
                  <a:pt x="7532840" y="183591"/>
                </a:lnTo>
                <a:lnTo>
                  <a:pt x="7523416" y="142900"/>
                </a:lnTo>
                <a:lnTo>
                  <a:pt x="7506360" y="105270"/>
                </a:lnTo>
                <a:lnTo>
                  <a:pt x="7482294" y="71678"/>
                </a:lnTo>
                <a:lnTo>
                  <a:pt x="7452131" y="43434"/>
                </a:lnTo>
                <a:lnTo>
                  <a:pt x="7417054" y="21615"/>
                </a:lnTo>
                <a:lnTo>
                  <a:pt x="7378382" y="7061"/>
                </a:lnTo>
                <a:lnTo>
                  <a:pt x="7337615" y="330"/>
                </a:lnTo>
                <a:lnTo>
                  <a:pt x="7330732" y="0"/>
                </a:lnTo>
                <a:lnTo>
                  <a:pt x="7316927" y="0"/>
                </a:lnTo>
                <a:lnTo>
                  <a:pt x="7275970" y="5384"/>
                </a:lnTo>
                <a:lnTo>
                  <a:pt x="7236841" y="18669"/>
                </a:lnTo>
                <a:lnTo>
                  <a:pt x="7201065" y="39331"/>
                </a:lnTo>
                <a:lnTo>
                  <a:pt x="7170001" y="66573"/>
                </a:lnTo>
                <a:lnTo>
                  <a:pt x="7144842" y="99352"/>
                </a:lnTo>
                <a:lnTo>
                  <a:pt x="7126567" y="136410"/>
                </a:lnTo>
                <a:lnTo>
                  <a:pt x="7115873" y="176326"/>
                </a:lnTo>
                <a:lnTo>
                  <a:pt x="7114819" y="183591"/>
                </a:lnTo>
                <a:lnTo>
                  <a:pt x="2014702" y="183591"/>
                </a:lnTo>
                <a:lnTo>
                  <a:pt x="2005279" y="142900"/>
                </a:lnTo>
                <a:lnTo>
                  <a:pt x="1988223" y="105270"/>
                </a:lnTo>
                <a:lnTo>
                  <a:pt x="1964156" y="71678"/>
                </a:lnTo>
                <a:lnTo>
                  <a:pt x="1933994" y="43434"/>
                </a:lnTo>
                <a:lnTo>
                  <a:pt x="1898916" y="21615"/>
                </a:lnTo>
                <a:lnTo>
                  <a:pt x="1860245" y="7061"/>
                </a:lnTo>
                <a:lnTo>
                  <a:pt x="1819478" y="330"/>
                </a:lnTo>
                <a:lnTo>
                  <a:pt x="1812594" y="0"/>
                </a:lnTo>
                <a:lnTo>
                  <a:pt x="1798789" y="0"/>
                </a:lnTo>
                <a:lnTo>
                  <a:pt x="1757832" y="5384"/>
                </a:lnTo>
                <a:lnTo>
                  <a:pt x="1718703" y="18669"/>
                </a:lnTo>
                <a:lnTo>
                  <a:pt x="1682915" y="39331"/>
                </a:lnTo>
                <a:lnTo>
                  <a:pt x="1651850" y="66573"/>
                </a:lnTo>
                <a:lnTo>
                  <a:pt x="1626704" y="99352"/>
                </a:lnTo>
                <a:lnTo>
                  <a:pt x="1608429" y="136410"/>
                </a:lnTo>
                <a:lnTo>
                  <a:pt x="1597736" y="176326"/>
                </a:lnTo>
                <a:lnTo>
                  <a:pt x="1596669" y="183591"/>
                </a:lnTo>
                <a:lnTo>
                  <a:pt x="0" y="183591"/>
                </a:lnTo>
                <a:lnTo>
                  <a:pt x="0" y="253961"/>
                </a:lnTo>
                <a:lnTo>
                  <a:pt x="1599514" y="253961"/>
                </a:lnTo>
                <a:lnTo>
                  <a:pt x="1600428" y="258521"/>
                </a:lnTo>
                <a:lnTo>
                  <a:pt x="1613712" y="297637"/>
                </a:lnTo>
                <a:lnTo>
                  <a:pt x="1634375" y="333425"/>
                </a:lnTo>
                <a:lnTo>
                  <a:pt x="1661617" y="364490"/>
                </a:lnTo>
                <a:lnTo>
                  <a:pt x="1694395" y="389648"/>
                </a:lnTo>
                <a:lnTo>
                  <a:pt x="1731454" y="407911"/>
                </a:lnTo>
                <a:lnTo>
                  <a:pt x="1771357" y="418604"/>
                </a:lnTo>
                <a:lnTo>
                  <a:pt x="1798789" y="421309"/>
                </a:lnTo>
                <a:lnTo>
                  <a:pt x="1812594" y="421309"/>
                </a:lnTo>
                <a:lnTo>
                  <a:pt x="1853552" y="415912"/>
                </a:lnTo>
                <a:lnTo>
                  <a:pt x="1892681" y="402640"/>
                </a:lnTo>
                <a:lnTo>
                  <a:pt x="1928469" y="381977"/>
                </a:lnTo>
                <a:lnTo>
                  <a:pt x="1959533" y="354736"/>
                </a:lnTo>
                <a:lnTo>
                  <a:pt x="1984679" y="321957"/>
                </a:lnTo>
                <a:lnTo>
                  <a:pt x="2002955" y="284899"/>
                </a:lnTo>
                <a:lnTo>
                  <a:pt x="2011857" y="253961"/>
                </a:lnTo>
                <a:lnTo>
                  <a:pt x="7117651" y="253961"/>
                </a:lnTo>
                <a:lnTo>
                  <a:pt x="7131850" y="297637"/>
                </a:lnTo>
                <a:lnTo>
                  <a:pt x="7152513" y="333425"/>
                </a:lnTo>
                <a:lnTo>
                  <a:pt x="7179754" y="364490"/>
                </a:lnTo>
                <a:lnTo>
                  <a:pt x="7212533" y="389648"/>
                </a:lnTo>
                <a:lnTo>
                  <a:pt x="7249592" y="407911"/>
                </a:lnTo>
                <a:lnTo>
                  <a:pt x="7289495" y="418604"/>
                </a:lnTo>
                <a:lnTo>
                  <a:pt x="7316927" y="421309"/>
                </a:lnTo>
                <a:lnTo>
                  <a:pt x="7330732" y="421309"/>
                </a:lnTo>
                <a:lnTo>
                  <a:pt x="7371689" y="415912"/>
                </a:lnTo>
                <a:lnTo>
                  <a:pt x="7410818" y="402640"/>
                </a:lnTo>
                <a:lnTo>
                  <a:pt x="7446607" y="381977"/>
                </a:lnTo>
                <a:lnTo>
                  <a:pt x="7477671" y="354736"/>
                </a:lnTo>
                <a:lnTo>
                  <a:pt x="7502817" y="321957"/>
                </a:lnTo>
                <a:lnTo>
                  <a:pt x="7521092" y="284899"/>
                </a:lnTo>
                <a:lnTo>
                  <a:pt x="7529995" y="253961"/>
                </a:lnTo>
                <a:lnTo>
                  <a:pt x="12611265" y="253961"/>
                </a:lnTo>
                <a:lnTo>
                  <a:pt x="12626162" y="301155"/>
                </a:lnTo>
                <a:lnTo>
                  <a:pt x="12646825" y="336943"/>
                </a:lnTo>
                <a:lnTo>
                  <a:pt x="12674067" y="368007"/>
                </a:lnTo>
                <a:lnTo>
                  <a:pt x="12706845" y="393153"/>
                </a:lnTo>
                <a:lnTo>
                  <a:pt x="12743904" y="411429"/>
                </a:lnTo>
                <a:lnTo>
                  <a:pt x="12783820" y="422122"/>
                </a:lnTo>
                <a:lnTo>
                  <a:pt x="12811252" y="424827"/>
                </a:lnTo>
                <a:lnTo>
                  <a:pt x="12825044" y="424827"/>
                </a:lnTo>
                <a:lnTo>
                  <a:pt x="12866015" y="419430"/>
                </a:lnTo>
                <a:lnTo>
                  <a:pt x="12905131" y="406146"/>
                </a:lnTo>
                <a:lnTo>
                  <a:pt x="12940919" y="385483"/>
                </a:lnTo>
                <a:lnTo>
                  <a:pt x="12971983" y="358241"/>
                </a:lnTo>
                <a:lnTo>
                  <a:pt x="12997142" y="325462"/>
                </a:lnTo>
                <a:lnTo>
                  <a:pt x="13015405" y="288404"/>
                </a:lnTo>
                <a:lnTo>
                  <a:pt x="13025006" y="253961"/>
                </a:lnTo>
                <a:lnTo>
                  <a:pt x="14921345" y="253961"/>
                </a:lnTo>
                <a:lnTo>
                  <a:pt x="14921345" y="183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082331" y="5027927"/>
            <a:ext cx="6073585" cy="9662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22375" marR="5080" indent="-1210310" algn="ctr">
              <a:lnSpc>
                <a:spcPts val="2330"/>
              </a:lnSpc>
              <a:spcBef>
                <a:spcPts val="235"/>
              </a:spcBef>
              <a:tabLst>
                <a:tab pos="2418080" algn="l"/>
                <a:tab pos="2917190" algn="l"/>
              </a:tabLst>
            </a:pPr>
            <a:r>
              <a:rPr lang="ru-RU" sz="2000" b="1" spc="85" dirty="0" smtClean="0">
                <a:solidFill>
                  <a:srgbClr val="FFFFFF"/>
                </a:solidFill>
                <a:latin typeface="Trebuchet MS"/>
                <a:cs typeface="Trebuchet MS"/>
              </a:rPr>
              <a:t>Одним из элементов </a:t>
            </a:r>
            <a:r>
              <a:rPr lang="ru-RU" sz="2000" b="1" spc="85" dirty="0">
                <a:solidFill>
                  <a:srgbClr val="FFFFFF"/>
                </a:solidFill>
                <a:latin typeface="Trebuchet MS"/>
                <a:cs typeface="Trebuchet MS"/>
              </a:rPr>
              <a:t>программного </a:t>
            </a:r>
            <a:r>
              <a:rPr lang="ru-RU" sz="2000" b="1" spc="85" dirty="0" smtClean="0">
                <a:solidFill>
                  <a:srgbClr val="FFFFFF"/>
                </a:solidFill>
                <a:latin typeface="Trebuchet MS"/>
                <a:cs typeface="Trebuchet MS"/>
              </a:rPr>
              <a:t>решения</a:t>
            </a:r>
          </a:p>
          <a:p>
            <a:pPr marL="1222375" marR="5080" indent="-1210310" algn="ctr">
              <a:lnSpc>
                <a:spcPts val="2330"/>
              </a:lnSpc>
              <a:spcBef>
                <a:spcPts val="235"/>
              </a:spcBef>
              <a:tabLst>
                <a:tab pos="2418080" algn="l"/>
                <a:tab pos="2917190" algn="l"/>
              </a:tabLst>
            </a:pPr>
            <a:r>
              <a:rPr lang="ru-RU" sz="2000" b="1" spc="85" dirty="0" smtClean="0">
                <a:solidFill>
                  <a:srgbClr val="FFFFFF"/>
                </a:solidFill>
                <a:latin typeface="Trebuchet MS"/>
                <a:cs typeface="Trebuchet MS"/>
              </a:rPr>
              <a:t>является </a:t>
            </a:r>
            <a:r>
              <a:rPr lang="ru-RU" sz="2000" b="1" spc="85" dirty="0">
                <a:solidFill>
                  <a:srgbClr val="FFFFFF"/>
                </a:solidFill>
                <a:latin typeface="Trebuchet MS"/>
                <a:cs typeface="Trebuchet MS"/>
              </a:rPr>
              <a:t>распределение </a:t>
            </a:r>
            <a:r>
              <a:rPr lang="ru-RU" sz="2000" b="1" spc="85" dirty="0" smtClean="0">
                <a:solidFill>
                  <a:srgbClr val="FFFFFF"/>
                </a:solidFill>
                <a:latin typeface="Trebuchet MS"/>
                <a:cs typeface="Trebuchet MS"/>
              </a:rPr>
              <a:t>объектов</a:t>
            </a:r>
          </a:p>
          <a:p>
            <a:pPr marL="1222375" marR="5080" indent="-1210310" algn="ctr">
              <a:lnSpc>
                <a:spcPts val="2330"/>
              </a:lnSpc>
              <a:spcBef>
                <a:spcPts val="235"/>
              </a:spcBef>
              <a:tabLst>
                <a:tab pos="2418080" algn="l"/>
                <a:tab pos="2917190" algn="l"/>
              </a:tabLst>
            </a:pPr>
            <a:r>
              <a:rPr lang="ru-RU" sz="2000" b="1" spc="85" dirty="0" smtClean="0">
                <a:solidFill>
                  <a:srgbClr val="FFFFFF"/>
                </a:solidFill>
                <a:latin typeface="Trebuchet MS"/>
                <a:cs typeface="Trebuchet MS"/>
              </a:rPr>
              <a:t>хранилища </a:t>
            </a:r>
            <a:r>
              <a:rPr lang="ru-RU" sz="2000" b="1" spc="85" dirty="0">
                <a:solidFill>
                  <a:srgbClr val="FFFFFF"/>
                </a:solidFill>
                <a:latin typeface="Trebuchet MS"/>
                <a:cs typeface="Trebuchet MS"/>
              </a:rPr>
              <a:t>по различным критериям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960700" y="2664005"/>
            <a:ext cx="186055" cy="455930"/>
          </a:xfrm>
          <a:custGeom>
            <a:avLst/>
            <a:gdLst/>
            <a:ahLst/>
            <a:cxnLst/>
            <a:rect l="l" t="t" r="r" b="b"/>
            <a:pathLst>
              <a:path w="186054" h="455930">
                <a:moveTo>
                  <a:pt x="186030" y="363226"/>
                </a:moveTo>
                <a:lnTo>
                  <a:pt x="178750" y="399119"/>
                </a:lnTo>
                <a:lnTo>
                  <a:pt x="158864" y="428520"/>
                </a:lnTo>
                <a:lnTo>
                  <a:pt x="129308" y="448391"/>
                </a:lnTo>
                <a:lnTo>
                  <a:pt x="93015" y="455690"/>
                </a:lnTo>
                <a:lnTo>
                  <a:pt x="56908" y="448391"/>
                </a:lnTo>
                <a:lnTo>
                  <a:pt x="27331" y="428520"/>
                </a:lnTo>
                <a:lnTo>
                  <a:pt x="7342" y="399119"/>
                </a:lnTo>
                <a:lnTo>
                  <a:pt x="0" y="363226"/>
                </a:lnTo>
                <a:lnTo>
                  <a:pt x="5234" y="332613"/>
                </a:lnTo>
                <a:lnTo>
                  <a:pt x="19727" y="306313"/>
                </a:lnTo>
                <a:lnTo>
                  <a:pt x="41658" y="286011"/>
                </a:lnTo>
                <a:lnTo>
                  <a:pt x="69210" y="273392"/>
                </a:lnTo>
                <a:lnTo>
                  <a:pt x="69210" y="0"/>
                </a:lnTo>
                <a:lnTo>
                  <a:pt x="116820" y="0"/>
                </a:lnTo>
                <a:lnTo>
                  <a:pt x="116820" y="273830"/>
                </a:lnTo>
                <a:lnTo>
                  <a:pt x="144372" y="286196"/>
                </a:lnTo>
                <a:lnTo>
                  <a:pt x="166303" y="306368"/>
                </a:lnTo>
                <a:lnTo>
                  <a:pt x="180795" y="332619"/>
                </a:lnTo>
                <a:lnTo>
                  <a:pt x="186030" y="363226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81688" y="3339679"/>
            <a:ext cx="4186554" cy="1210588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2320"/>
              </a:lnSpc>
              <a:spcBef>
                <a:spcPts val="240"/>
              </a:spcBef>
              <a:tabLst>
                <a:tab pos="347980" algn="l"/>
                <a:tab pos="2053589" algn="l"/>
                <a:tab pos="2212340" algn="l"/>
                <a:tab pos="2398395" algn="l"/>
                <a:tab pos="2525395" algn="l"/>
              </a:tabLst>
            </a:pPr>
            <a:r>
              <a:rPr lang="ru-RU" sz="2000" b="1" spc="-5" dirty="0" smtClean="0">
                <a:solidFill>
                  <a:srgbClr val="FFFFFF"/>
                </a:solidFill>
                <a:latin typeface="Trebuchet MS"/>
                <a:cs typeface="Trebuchet MS"/>
              </a:rPr>
              <a:t>Применением интеллектуальный анализ </a:t>
            </a:r>
            <a:r>
              <a:rPr lang="ru-RU"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работы хранилища данных на основании обработки логов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62052" y="4660620"/>
            <a:ext cx="739140" cy="737870"/>
          </a:xfrm>
          <a:custGeom>
            <a:avLst/>
            <a:gdLst/>
            <a:ahLst/>
            <a:cxnLst/>
            <a:rect l="l" t="t" r="r" b="b"/>
            <a:pathLst>
              <a:path w="739140" h="737870">
                <a:moveTo>
                  <a:pt x="738568" y="0"/>
                </a:moveTo>
                <a:lnTo>
                  <a:pt x="708063" y="0"/>
                </a:lnTo>
                <a:lnTo>
                  <a:pt x="0" y="0"/>
                </a:lnTo>
                <a:lnTo>
                  <a:pt x="0" y="30416"/>
                </a:lnTo>
                <a:lnTo>
                  <a:pt x="708063" y="30416"/>
                </a:lnTo>
                <a:lnTo>
                  <a:pt x="708063" y="737743"/>
                </a:lnTo>
                <a:lnTo>
                  <a:pt x="738568" y="737743"/>
                </a:lnTo>
                <a:lnTo>
                  <a:pt x="738568" y="0"/>
                </a:lnTo>
                <a:close/>
              </a:path>
            </a:pathLst>
          </a:custGeom>
          <a:solidFill>
            <a:srgbClr val="0037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12539" y="3862818"/>
            <a:ext cx="737870" cy="739140"/>
          </a:xfrm>
          <a:custGeom>
            <a:avLst/>
            <a:gdLst/>
            <a:ahLst/>
            <a:cxnLst/>
            <a:rect l="l" t="t" r="r" b="b"/>
            <a:pathLst>
              <a:path w="737870" h="739139">
                <a:moveTo>
                  <a:pt x="737743" y="0"/>
                </a:moveTo>
                <a:lnTo>
                  <a:pt x="707326" y="0"/>
                </a:lnTo>
                <a:lnTo>
                  <a:pt x="707326" y="708050"/>
                </a:lnTo>
                <a:lnTo>
                  <a:pt x="0" y="708050"/>
                </a:lnTo>
                <a:lnTo>
                  <a:pt x="0" y="738568"/>
                </a:lnTo>
                <a:lnTo>
                  <a:pt x="737743" y="738568"/>
                </a:lnTo>
                <a:lnTo>
                  <a:pt x="737743" y="708050"/>
                </a:lnTo>
                <a:lnTo>
                  <a:pt x="737743" y="0"/>
                </a:lnTo>
                <a:close/>
              </a:path>
            </a:pathLst>
          </a:custGeom>
          <a:solidFill>
            <a:srgbClr val="0037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506818" y="5043372"/>
            <a:ext cx="739140" cy="737870"/>
          </a:xfrm>
          <a:custGeom>
            <a:avLst/>
            <a:gdLst/>
            <a:ahLst/>
            <a:cxnLst/>
            <a:rect l="l" t="t" r="r" b="b"/>
            <a:pathLst>
              <a:path w="739140" h="737870">
                <a:moveTo>
                  <a:pt x="738568" y="0"/>
                </a:moveTo>
                <a:lnTo>
                  <a:pt x="708063" y="0"/>
                </a:lnTo>
                <a:lnTo>
                  <a:pt x="0" y="0"/>
                </a:lnTo>
                <a:lnTo>
                  <a:pt x="0" y="30416"/>
                </a:lnTo>
                <a:lnTo>
                  <a:pt x="708063" y="30416"/>
                </a:lnTo>
                <a:lnTo>
                  <a:pt x="708063" y="737743"/>
                </a:lnTo>
                <a:lnTo>
                  <a:pt x="738568" y="737743"/>
                </a:lnTo>
                <a:lnTo>
                  <a:pt x="738568" y="0"/>
                </a:lnTo>
                <a:close/>
              </a:path>
            </a:pathLst>
          </a:custGeom>
          <a:solidFill>
            <a:srgbClr val="0037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184700" y="2664961"/>
            <a:ext cx="664845" cy="1998980"/>
          </a:xfrm>
          <a:custGeom>
            <a:avLst/>
            <a:gdLst/>
            <a:ahLst/>
            <a:cxnLst/>
            <a:rect l="l" t="t" r="r" b="b"/>
            <a:pathLst>
              <a:path w="664845" h="1998979">
                <a:moveTo>
                  <a:pt x="476375" y="1905446"/>
                </a:moveTo>
                <a:lnTo>
                  <a:pt x="483744" y="1941689"/>
                </a:lnTo>
                <a:lnTo>
                  <a:pt x="503871" y="1971378"/>
                </a:lnTo>
                <a:lnTo>
                  <a:pt x="533787" y="1991442"/>
                </a:lnTo>
                <a:lnTo>
                  <a:pt x="570521" y="1998813"/>
                </a:lnTo>
                <a:lnTo>
                  <a:pt x="607066" y="1991442"/>
                </a:lnTo>
                <a:lnTo>
                  <a:pt x="637003" y="1971378"/>
                </a:lnTo>
                <a:lnTo>
                  <a:pt x="657235" y="1941689"/>
                </a:lnTo>
                <a:lnTo>
                  <a:pt x="664667" y="1905446"/>
                </a:lnTo>
                <a:lnTo>
                  <a:pt x="659368" y="1874533"/>
                </a:lnTo>
                <a:lnTo>
                  <a:pt x="644700" y="1847977"/>
                </a:lnTo>
                <a:lnTo>
                  <a:pt x="622502" y="1827477"/>
                </a:lnTo>
                <a:lnTo>
                  <a:pt x="594615" y="1814734"/>
                </a:lnTo>
                <a:lnTo>
                  <a:pt x="594615" y="903192"/>
                </a:lnTo>
                <a:lnTo>
                  <a:pt x="592733" y="893858"/>
                </a:lnTo>
                <a:lnTo>
                  <a:pt x="587587" y="886266"/>
                </a:lnTo>
                <a:lnTo>
                  <a:pt x="579932" y="881164"/>
                </a:lnTo>
                <a:lnTo>
                  <a:pt x="570521" y="879297"/>
                </a:lnTo>
                <a:lnTo>
                  <a:pt x="546426" y="879297"/>
                </a:lnTo>
                <a:lnTo>
                  <a:pt x="546426" y="1815177"/>
                </a:lnTo>
                <a:lnTo>
                  <a:pt x="518540" y="1827663"/>
                </a:lnTo>
                <a:lnTo>
                  <a:pt x="496342" y="1848032"/>
                </a:lnTo>
                <a:lnTo>
                  <a:pt x="481673" y="1874540"/>
                </a:lnTo>
                <a:lnTo>
                  <a:pt x="476375" y="1905446"/>
                </a:lnTo>
                <a:close/>
              </a:path>
              <a:path w="664845" h="1998979">
                <a:moveTo>
                  <a:pt x="0" y="0"/>
                </a:moveTo>
                <a:lnTo>
                  <a:pt x="0" y="915470"/>
                </a:lnTo>
                <a:lnTo>
                  <a:pt x="3749" y="921002"/>
                </a:lnTo>
                <a:lnTo>
                  <a:pt x="11404" y="926105"/>
                </a:lnTo>
                <a:lnTo>
                  <a:pt x="20816" y="927972"/>
                </a:lnTo>
                <a:lnTo>
                  <a:pt x="546426" y="927972"/>
                </a:lnTo>
                <a:lnTo>
                  <a:pt x="546426" y="879297"/>
                </a:lnTo>
                <a:lnTo>
                  <a:pt x="44910" y="879297"/>
                </a:lnTo>
                <a:lnTo>
                  <a:pt x="44910" y="0"/>
                </a:lnTo>
                <a:lnTo>
                  <a:pt x="0" y="0"/>
                </a:lnTo>
                <a:close/>
              </a:path>
              <a:path w="664845" h="1998979">
                <a:moveTo>
                  <a:pt x="44910" y="0"/>
                </a:moveTo>
                <a:lnTo>
                  <a:pt x="44910" y="731503"/>
                </a:lnTo>
                <a:lnTo>
                  <a:pt x="45356" y="0"/>
                </a:lnTo>
                <a:lnTo>
                  <a:pt x="44910" y="0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3273" y="6586889"/>
            <a:ext cx="664845" cy="1998980"/>
          </a:xfrm>
          <a:custGeom>
            <a:avLst/>
            <a:gdLst/>
            <a:ahLst/>
            <a:cxnLst/>
            <a:rect l="l" t="t" r="r" b="b"/>
            <a:pathLst>
              <a:path w="664844" h="1998979">
                <a:moveTo>
                  <a:pt x="476375" y="1905445"/>
                </a:moveTo>
                <a:lnTo>
                  <a:pt x="483744" y="1941688"/>
                </a:lnTo>
                <a:lnTo>
                  <a:pt x="503871" y="1971377"/>
                </a:lnTo>
                <a:lnTo>
                  <a:pt x="533787" y="1991441"/>
                </a:lnTo>
                <a:lnTo>
                  <a:pt x="570520" y="1998812"/>
                </a:lnTo>
                <a:lnTo>
                  <a:pt x="607066" y="1991441"/>
                </a:lnTo>
                <a:lnTo>
                  <a:pt x="637003" y="1971377"/>
                </a:lnTo>
                <a:lnTo>
                  <a:pt x="657234" y="1941688"/>
                </a:lnTo>
                <a:lnTo>
                  <a:pt x="664666" y="1905445"/>
                </a:lnTo>
                <a:lnTo>
                  <a:pt x="659368" y="1874533"/>
                </a:lnTo>
                <a:lnTo>
                  <a:pt x="644699" y="1847976"/>
                </a:lnTo>
                <a:lnTo>
                  <a:pt x="622501" y="1827476"/>
                </a:lnTo>
                <a:lnTo>
                  <a:pt x="594615" y="1814733"/>
                </a:lnTo>
                <a:lnTo>
                  <a:pt x="594615" y="903191"/>
                </a:lnTo>
                <a:lnTo>
                  <a:pt x="592732" y="893857"/>
                </a:lnTo>
                <a:lnTo>
                  <a:pt x="587587" y="886266"/>
                </a:lnTo>
                <a:lnTo>
                  <a:pt x="579932" y="881163"/>
                </a:lnTo>
                <a:lnTo>
                  <a:pt x="570520" y="879296"/>
                </a:lnTo>
                <a:lnTo>
                  <a:pt x="546426" y="879296"/>
                </a:lnTo>
                <a:lnTo>
                  <a:pt x="546426" y="1815176"/>
                </a:lnTo>
                <a:lnTo>
                  <a:pt x="518539" y="1827663"/>
                </a:lnTo>
                <a:lnTo>
                  <a:pt x="496342" y="1848031"/>
                </a:lnTo>
                <a:lnTo>
                  <a:pt x="481673" y="1874540"/>
                </a:lnTo>
                <a:lnTo>
                  <a:pt x="476375" y="1905445"/>
                </a:lnTo>
                <a:close/>
              </a:path>
              <a:path w="664844" h="1998979">
                <a:moveTo>
                  <a:pt x="0" y="0"/>
                </a:moveTo>
                <a:lnTo>
                  <a:pt x="0" y="915470"/>
                </a:lnTo>
                <a:lnTo>
                  <a:pt x="3749" y="921002"/>
                </a:lnTo>
                <a:lnTo>
                  <a:pt x="11404" y="926104"/>
                </a:lnTo>
                <a:lnTo>
                  <a:pt x="20816" y="927971"/>
                </a:lnTo>
                <a:lnTo>
                  <a:pt x="546426" y="927971"/>
                </a:lnTo>
                <a:lnTo>
                  <a:pt x="546426" y="879296"/>
                </a:lnTo>
                <a:lnTo>
                  <a:pt x="44910" y="879296"/>
                </a:lnTo>
                <a:lnTo>
                  <a:pt x="44910" y="0"/>
                </a:lnTo>
                <a:lnTo>
                  <a:pt x="0" y="0"/>
                </a:lnTo>
                <a:close/>
              </a:path>
              <a:path w="664844" h="1998979">
                <a:moveTo>
                  <a:pt x="44910" y="0"/>
                </a:moveTo>
                <a:lnTo>
                  <a:pt x="44910" y="731503"/>
                </a:lnTo>
                <a:lnTo>
                  <a:pt x="45356" y="0"/>
                </a:lnTo>
                <a:lnTo>
                  <a:pt x="44910" y="0"/>
                </a:lnTo>
                <a:close/>
              </a:path>
            </a:pathLst>
          </a:custGeom>
          <a:solidFill>
            <a:srgbClr val="EF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641672" y="7317780"/>
            <a:ext cx="519314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2000" b="1" spc="215" dirty="0" smtClean="0">
                <a:solidFill>
                  <a:srgbClr val="FFFFFF"/>
                </a:solidFill>
                <a:latin typeface="Trebuchet MS"/>
                <a:cs typeface="Trebuchet MS"/>
              </a:rPr>
              <a:t>Выделяем отдельные объекты, </a:t>
            </a:r>
            <a:r>
              <a:rPr lang="ru-RU" sz="2000" b="1" spc="215" dirty="0">
                <a:solidFill>
                  <a:srgbClr val="FFFFFF"/>
                </a:solidFill>
                <a:latin typeface="Trebuchet MS"/>
                <a:cs typeface="Trebuchet MS"/>
              </a:rPr>
              <a:t>к которым чаще всего обращаются пользователи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11095" y="1450815"/>
            <a:ext cx="8496629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280535" algn="l"/>
                <a:tab pos="4726305" algn="l"/>
              </a:tabLst>
            </a:pPr>
            <a:r>
              <a:rPr lang="ru-RU" sz="4800" b="1" spc="175" dirty="0" smtClean="0">
                <a:solidFill>
                  <a:srgbClr val="FFFFFF"/>
                </a:solidFill>
                <a:latin typeface="Trebuchet MS"/>
                <a:cs typeface="Trebuchet MS"/>
              </a:rPr>
              <a:t>Основные идеи проекта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291476" y="1822204"/>
            <a:ext cx="721995" cy="6549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95"/>
              </a:spcBef>
            </a:pPr>
            <a:r>
              <a:rPr lang="ru-RU" sz="10600" b="1" spc="-1330" dirty="0" smtClean="0">
                <a:latin typeface="Arial"/>
                <a:cs typeface="Arial"/>
              </a:rPr>
              <a:t>И</a:t>
            </a:r>
          </a:p>
          <a:p>
            <a:pPr marL="12700" marR="5080" algn="just">
              <a:lnSpc>
                <a:spcPct val="100099"/>
              </a:lnSpc>
              <a:spcBef>
                <a:spcPts val="95"/>
              </a:spcBef>
            </a:pPr>
            <a:r>
              <a:rPr lang="ru-RU" sz="10600" b="1" spc="-1330" dirty="0" smtClean="0">
                <a:latin typeface="Arial"/>
                <a:cs typeface="Arial"/>
              </a:rPr>
              <a:t>Д</a:t>
            </a:r>
            <a:br>
              <a:rPr lang="ru-RU" sz="10600" b="1" spc="-1330" dirty="0" smtClean="0">
                <a:latin typeface="Arial"/>
                <a:cs typeface="Arial"/>
              </a:rPr>
            </a:br>
            <a:r>
              <a:rPr lang="ru-RU" sz="10600" b="1" spc="-1330" dirty="0" smtClean="0">
                <a:latin typeface="Arial"/>
                <a:cs typeface="Arial"/>
              </a:rPr>
              <a:t>Е</a:t>
            </a:r>
            <a:br>
              <a:rPr lang="ru-RU" sz="10600" b="1" spc="-1330" dirty="0" smtClean="0">
                <a:latin typeface="Arial"/>
                <a:cs typeface="Arial"/>
              </a:rPr>
            </a:br>
            <a:r>
              <a:rPr lang="ru-RU" sz="10600" b="1" spc="-1330" dirty="0" smtClean="0">
                <a:latin typeface="Arial"/>
                <a:cs typeface="Arial"/>
              </a:rPr>
              <a:t>Я</a:t>
            </a:r>
            <a:endParaRPr sz="10600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733337" y="9109155"/>
            <a:ext cx="733425" cy="737870"/>
          </a:xfrm>
          <a:custGeom>
            <a:avLst/>
            <a:gdLst/>
            <a:ahLst/>
            <a:cxnLst/>
            <a:rect l="l" t="t" r="r" b="b"/>
            <a:pathLst>
              <a:path w="733425" h="737870">
                <a:moveTo>
                  <a:pt x="733082" y="708050"/>
                </a:moveTo>
                <a:lnTo>
                  <a:pt x="25755" y="708050"/>
                </a:lnTo>
                <a:lnTo>
                  <a:pt x="25755" y="0"/>
                </a:lnTo>
                <a:lnTo>
                  <a:pt x="0" y="0"/>
                </a:lnTo>
                <a:lnTo>
                  <a:pt x="0" y="708050"/>
                </a:lnTo>
                <a:lnTo>
                  <a:pt x="0" y="737298"/>
                </a:lnTo>
                <a:lnTo>
                  <a:pt x="733082" y="737298"/>
                </a:lnTo>
                <a:lnTo>
                  <a:pt x="733082" y="708050"/>
                </a:lnTo>
                <a:close/>
              </a:path>
            </a:pathLst>
          </a:custGeom>
          <a:solidFill>
            <a:srgbClr val="0037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01446" y="7569993"/>
            <a:ext cx="737870" cy="739140"/>
          </a:xfrm>
          <a:custGeom>
            <a:avLst/>
            <a:gdLst/>
            <a:ahLst/>
            <a:cxnLst/>
            <a:rect l="l" t="t" r="r" b="b"/>
            <a:pathLst>
              <a:path w="737870" h="739140">
                <a:moveTo>
                  <a:pt x="737755" y="0"/>
                </a:moveTo>
                <a:lnTo>
                  <a:pt x="707339" y="0"/>
                </a:lnTo>
                <a:lnTo>
                  <a:pt x="707339" y="708050"/>
                </a:lnTo>
                <a:lnTo>
                  <a:pt x="0" y="708050"/>
                </a:lnTo>
                <a:lnTo>
                  <a:pt x="0" y="738555"/>
                </a:lnTo>
                <a:lnTo>
                  <a:pt x="737755" y="738555"/>
                </a:lnTo>
                <a:lnTo>
                  <a:pt x="737755" y="708050"/>
                </a:lnTo>
                <a:lnTo>
                  <a:pt x="737755" y="0"/>
                </a:lnTo>
                <a:close/>
              </a:path>
            </a:pathLst>
          </a:custGeom>
          <a:solidFill>
            <a:srgbClr val="0037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Google Shape;71;p14"/>
          <p:cNvSpPr txBox="1"/>
          <p:nvPr/>
        </p:nvSpPr>
        <p:spPr>
          <a:xfrm>
            <a:off x="261598" y="160075"/>
            <a:ext cx="453900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SKOLKOVO HACK 2022</a:t>
            </a:r>
            <a:endParaRPr b="1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43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40727" y="-57467"/>
            <a:ext cx="1210462" cy="111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" y="8405684"/>
            <a:ext cx="1603357" cy="1772518"/>
          </a:xfrm>
          <a:prstGeom prst="rect">
            <a:avLst/>
          </a:prstGeom>
        </p:spPr>
      </p:pic>
      <p:sp>
        <p:nvSpPr>
          <p:cNvPr id="45" name="object 28"/>
          <p:cNvSpPr txBox="1"/>
          <p:nvPr/>
        </p:nvSpPr>
        <p:spPr>
          <a:xfrm>
            <a:off x="4723773" y="8823866"/>
            <a:ext cx="783386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2000" b="1" spc="215" dirty="0" smtClean="0">
                <a:solidFill>
                  <a:srgbClr val="FFFFFF"/>
                </a:solidFill>
                <a:latin typeface="Trebuchet MS"/>
                <a:cs typeface="Trebuchet MS"/>
              </a:rPr>
              <a:t>Выявляем самые </a:t>
            </a:r>
            <a:r>
              <a:rPr lang="ru-RU" sz="2000" b="1" spc="215" dirty="0">
                <a:solidFill>
                  <a:srgbClr val="FFFFFF"/>
                </a:solidFill>
                <a:latin typeface="Trebuchet MS"/>
                <a:cs typeface="Trebuchet MS"/>
              </a:rPr>
              <a:t>“</a:t>
            </a:r>
            <a:r>
              <a:rPr lang="ru-RU" sz="2000" b="1" spc="215" dirty="0" smtClean="0">
                <a:solidFill>
                  <a:srgbClr val="FFFFFF"/>
                </a:solidFill>
                <a:latin typeface="Trebuchet MS"/>
                <a:cs typeface="Trebuchet MS"/>
              </a:rPr>
              <a:t>тяжелые” </a:t>
            </a:r>
            <a:r>
              <a:rPr lang="ru-RU" sz="2000" b="1" spc="215" dirty="0">
                <a:solidFill>
                  <a:srgbClr val="FFFFFF"/>
                </a:solidFill>
                <a:latin typeface="Trebuchet MS"/>
                <a:cs typeface="Trebuchet MS"/>
              </a:rPr>
              <a:t>и самых “</a:t>
            </a:r>
            <a:r>
              <a:rPr lang="ru-RU" sz="2000" b="1" spc="215" dirty="0" smtClean="0">
                <a:solidFill>
                  <a:srgbClr val="FFFFFF"/>
                </a:solidFill>
                <a:latin typeface="Trebuchet MS"/>
                <a:cs typeface="Trebuchet MS"/>
              </a:rPr>
              <a:t>горячие” объектов и прогнозируем нагрузку </a:t>
            </a:r>
            <a:r>
              <a:rPr lang="ru-RU" sz="2000" b="1" spc="215" dirty="0">
                <a:solidFill>
                  <a:srgbClr val="FFFFFF"/>
                </a:solidFill>
                <a:latin typeface="Trebuchet MS"/>
                <a:cs typeface="Trebuchet MS"/>
              </a:rPr>
              <a:t>на систему в разные временные </a:t>
            </a:r>
            <a:r>
              <a:rPr lang="ru-RU" sz="2000" b="1" spc="215" dirty="0" smtClean="0">
                <a:solidFill>
                  <a:srgbClr val="FFFFFF"/>
                </a:solidFill>
                <a:latin typeface="Trebuchet MS"/>
                <a:cs typeface="Trebuchet MS"/>
              </a:rPr>
              <a:t>отрезки</a:t>
            </a:r>
            <a:endParaRPr lang="ru-RU" sz="2000" b="1" spc="215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8782" y="4679917"/>
            <a:ext cx="1908175" cy="927100"/>
          </a:xfrm>
          <a:custGeom>
            <a:avLst/>
            <a:gdLst/>
            <a:ahLst/>
            <a:cxnLst/>
            <a:rect l="l" t="t" r="r" b="b"/>
            <a:pathLst>
              <a:path w="1908175" h="927100">
                <a:moveTo>
                  <a:pt x="66807" y="926478"/>
                </a:moveTo>
                <a:lnTo>
                  <a:pt x="0" y="926478"/>
                </a:lnTo>
                <a:lnTo>
                  <a:pt x="479" y="907003"/>
                </a:lnTo>
                <a:lnTo>
                  <a:pt x="3953" y="860028"/>
                </a:lnTo>
                <a:lnTo>
                  <a:pt x="9677" y="813703"/>
                </a:lnTo>
                <a:lnTo>
                  <a:pt x="17595" y="768084"/>
                </a:lnTo>
                <a:lnTo>
                  <a:pt x="27651" y="723227"/>
                </a:lnTo>
                <a:lnTo>
                  <a:pt x="39792" y="679185"/>
                </a:lnTo>
                <a:lnTo>
                  <a:pt x="53960" y="636016"/>
                </a:lnTo>
                <a:lnTo>
                  <a:pt x="70103" y="593773"/>
                </a:lnTo>
                <a:lnTo>
                  <a:pt x="88164" y="552511"/>
                </a:lnTo>
                <a:lnTo>
                  <a:pt x="108088" y="512286"/>
                </a:lnTo>
                <a:lnTo>
                  <a:pt x="129820" y="473153"/>
                </a:lnTo>
                <a:lnTo>
                  <a:pt x="153306" y="435167"/>
                </a:lnTo>
                <a:lnTo>
                  <a:pt x="178489" y="398383"/>
                </a:lnTo>
                <a:lnTo>
                  <a:pt x="205315" y="362856"/>
                </a:lnTo>
                <a:lnTo>
                  <a:pt x="233729" y="328642"/>
                </a:lnTo>
                <a:lnTo>
                  <a:pt x="263719" y="295751"/>
                </a:lnTo>
                <a:lnTo>
                  <a:pt x="295100" y="264370"/>
                </a:lnTo>
                <a:lnTo>
                  <a:pt x="327947" y="234422"/>
                </a:lnTo>
                <a:lnTo>
                  <a:pt x="362161" y="206008"/>
                </a:lnTo>
                <a:lnTo>
                  <a:pt x="397687" y="179181"/>
                </a:lnTo>
                <a:lnTo>
                  <a:pt x="434470" y="153998"/>
                </a:lnTo>
                <a:lnTo>
                  <a:pt x="472455" y="130512"/>
                </a:lnTo>
                <a:lnTo>
                  <a:pt x="511587" y="108779"/>
                </a:lnTo>
                <a:lnTo>
                  <a:pt x="551811" y="88855"/>
                </a:lnTo>
                <a:lnTo>
                  <a:pt x="593072" y="70794"/>
                </a:lnTo>
                <a:lnTo>
                  <a:pt x="635314" y="54652"/>
                </a:lnTo>
                <a:lnTo>
                  <a:pt x="678482" y="40483"/>
                </a:lnTo>
                <a:lnTo>
                  <a:pt x="722522" y="28342"/>
                </a:lnTo>
                <a:lnTo>
                  <a:pt x="767378" y="18286"/>
                </a:lnTo>
                <a:lnTo>
                  <a:pt x="812995" y="10368"/>
                </a:lnTo>
                <a:lnTo>
                  <a:pt x="859318" y="4644"/>
                </a:lnTo>
                <a:lnTo>
                  <a:pt x="906292" y="1169"/>
                </a:lnTo>
                <a:lnTo>
                  <a:pt x="953842" y="0"/>
                </a:lnTo>
                <a:lnTo>
                  <a:pt x="1001433" y="1169"/>
                </a:lnTo>
                <a:lnTo>
                  <a:pt x="1048408" y="4644"/>
                </a:lnTo>
                <a:lnTo>
                  <a:pt x="1094733" y="10368"/>
                </a:lnTo>
                <a:lnTo>
                  <a:pt x="1140351" y="18286"/>
                </a:lnTo>
                <a:lnTo>
                  <a:pt x="1185208" y="28342"/>
                </a:lnTo>
                <a:lnTo>
                  <a:pt x="1229249" y="40483"/>
                </a:lnTo>
                <a:lnTo>
                  <a:pt x="1272418" y="54652"/>
                </a:lnTo>
                <a:lnTo>
                  <a:pt x="1304045" y="66738"/>
                </a:lnTo>
                <a:lnTo>
                  <a:pt x="953861" y="66738"/>
                </a:lnTo>
                <a:lnTo>
                  <a:pt x="905222" y="68054"/>
                </a:lnTo>
                <a:lnTo>
                  <a:pt x="857260" y="71957"/>
                </a:lnTo>
                <a:lnTo>
                  <a:pt x="810043" y="78379"/>
                </a:lnTo>
                <a:lnTo>
                  <a:pt x="763639" y="87252"/>
                </a:lnTo>
                <a:lnTo>
                  <a:pt x="718117" y="98507"/>
                </a:lnTo>
                <a:lnTo>
                  <a:pt x="673543" y="112076"/>
                </a:lnTo>
                <a:lnTo>
                  <a:pt x="629988" y="127892"/>
                </a:lnTo>
                <a:lnTo>
                  <a:pt x="587519" y="145884"/>
                </a:lnTo>
                <a:lnTo>
                  <a:pt x="546204" y="165987"/>
                </a:lnTo>
                <a:lnTo>
                  <a:pt x="506112" y="188130"/>
                </a:lnTo>
                <a:lnTo>
                  <a:pt x="467310" y="212246"/>
                </a:lnTo>
                <a:lnTo>
                  <a:pt x="429867" y="238268"/>
                </a:lnTo>
                <a:lnTo>
                  <a:pt x="393852" y="266125"/>
                </a:lnTo>
                <a:lnTo>
                  <a:pt x="359286" y="295794"/>
                </a:lnTo>
                <a:lnTo>
                  <a:pt x="326375" y="327077"/>
                </a:lnTo>
                <a:lnTo>
                  <a:pt x="295050" y="360035"/>
                </a:lnTo>
                <a:lnTo>
                  <a:pt x="265425" y="394556"/>
                </a:lnTo>
                <a:lnTo>
                  <a:pt x="237569" y="430573"/>
                </a:lnTo>
                <a:lnTo>
                  <a:pt x="211549" y="468017"/>
                </a:lnTo>
                <a:lnTo>
                  <a:pt x="187433" y="506820"/>
                </a:lnTo>
                <a:lnTo>
                  <a:pt x="165291" y="546913"/>
                </a:lnTo>
                <a:lnTo>
                  <a:pt x="145189" y="588229"/>
                </a:lnTo>
                <a:lnTo>
                  <a:pt x="127198" y="630699"/>
                </a:lnTo>
                <a:lnTo>
                  <a:pt x="111383" y="674255"/>
                </a:lnTo>
                <a:lnTo>
                  <a:pt x="97815" y="718829"/>
                </a:lnTo>
                <a:lnTo>
                  <a:pt x="86560" y="764352"/>
                </a:lnTo>
                <a:lnTo>
                  <a:pt x="77688" y="810756"/>
                </a:lnTo>
                <a:lnTo>
                  <a:pt x="71266" y="857974"/>
                </a:lnTo>
                <a:lnTo>
                  <a:pt x="67363" y="905936"/>
                </a:lnTo>
                <a:lnTo>
                  <a:pt x="66807" y="926478"/>
                </a:lnTo>
                <a:close/>
              </a:path>
              <a:path w="1908175" h="927100">
                <a:moveTo>
                  <a:pt x="1907723" y="926478"/>
                </a:moveTo>
                <a:lnTo>
                  <a:pt x="1840916" y="926478"/>
                </a:lnTo>
                <a:lnTo>
                  <a:pt x="1840360" y="905936"/>
                </a:lnTo>
                <a:lnTo>
                  <a:pt x="1836457" y="857974"/>
                </a:lnTo>
                <a:lnTo>
                  <a:pt x="1830035" y="810756"/>
                </a:lnTo>
                <a:lnTo>
                  <a:pt x="1821162" y="764352"/>
                </a:lnTo>
                <a:lnTo>
                  <a:pt x="1809907" y="718829"/>
                </a:lnTo>
                <a:lnTo>
                  <a:pt x="1796338" y="674255"/>
                </a:lnTo>
                <a:lnTo>
                  <a:pt x="1780523" y="630699"/>
                </a:lnTo>
                <a:lnTo>
                  <a:pt x="1762531" y="588229"/>
                </a:lnTo>
                <a:lnTo>
                  <a:pt x="1742428" y="546913"/>
                </a:lnTo>
                <a:lnTo>
                  <a:pt x="1720285" y="506820"/>
                </a:lnTo>
                <a:lnTo>
                  <a:pt x="1696169" y="468017"/>
                </a:lnTo>
                <a:lnTo>
                  <a:pt x="1670148" y="430573"/>
                </a:lnTo>
                <a:lnTo>
                  <a:pt x="1642290" y="394556"/>
                </a:lnTo>
                <a:lnTo>
                  <a:pt x="1612665" y="360035"/>
                </a:lnTo>
                <a:lnTo>
                  <a:pt x="1581339" y="327077"/>
                </a:lnTo>
                <a:lnTo>
                  <a:pt x="1548382" y="295751"/>
                </a:lnTo>
                <a:lnTo>
                  <a:pt x="1513861" y="266125"/>
                </a:lnTo>
                <a:lnTo>
                  <a:pt x="1477845" y="238268"/>
                </a:lnTo>
                <a:lnTo>
                  <a:pt x="1440402" y="212246"/>
                </a:lnTo>
                <a:lnTo>
                  <a:pt x="1401600" y="188130"/>
                </a:lnTo>
                <a:lnTo>
                  <a:pt x="1361507" y="165987"/>
                </a:lnTo>
                <a:lnTo>
                  <a:pt x="1320192" y="145884"/>
                </a:lnTo>
                <a:lnTo>
                  <a:pt x="1277724" y="127892"/>
                </a:lnTo>
                <a:lnTo>
                  <a:pt x="1234169" y="112076"/>
                </a:lnTo>
                <a:lnTo>
                  <a:pt x="1189597" y="98507"/>
                </a:lnTo>
                <a:lnTo>
                  <a:pt x="1144076" y="87252"/>
                </a:lnTo>
                <a:lnTo>
                  <a:pt x="1097673" y="78379"/>
                </a:lnTo>
                <a:lnTo>
                  <a:pt x="1050458" y="71957"/>
                </a:lnTo>
                <a:lnTo>
                  <a:pt x="1002498" y="68054"/>
                </a:lnTo>
                <a:lnTo>
                  <a:pt x="953861" y="66738"/>
                </a:lnTo>
                <a:lnTo>
                  <a:pt x="1304045" y="66738"/>
                </a:lnTo>
                <a:lnTo>
                  <a:pt x="1355921" y="88855"/>
                </a:lnTo>
                <a:lnTo>
                  <a:pt x="1396145" y="108779"/>
                </a:lnTo>
                <a:lnTo>
                  <a:pt x="1435277" y="130512"/>
                </a:lnTo>
                <a:lnTo>
                  <a:pt x="1473262" y="153998"/>
                </a:lnTo>
                <a:lnTo>
                  <a:pt x="1510045" y="179181"/>
                </a:lnTo>
                <a:lnTo>
                  <a:pt x="1545571" y="206008"/>
                </a:lnTo>
                <a:lnTo>
                  <a:pt x="1579785" y="234422"/>
                </a:lnTo>
                <a:lnTo>
                  <a:pt x="1612631" y="264370"/>
                </a:lnTo>
                <a:lnTo>
                  <a:pt x="1644055" y="295794"/>
                </a:lnTo>
                <a:lnTo>
                  <a:pt x="1674001" y="328642"/>
                </a:lnTo>
                <a:lnTo>
                  <a:pt x="1702414" y="362856"/>
                </a:lnTo>
                <a:lnTo>
                  <a:pt x="1729240" y="398383"/>
                </a:lnTo>
                <a:lnTo>
                  <a:pt x="1754423" y="435167"/>
                </a:lnTo>
                <a:lnTo>
                  <a:pt x="1777907" y="473153"/>
                </a:lnTo>
                <a:lnTo>
                  <a:pt x="1799639" y="512286"/>
                </a:lnTo>
                <a:lnTo>
                  <a:pt x="1819562" y="552511"/>
                </a:lnTo>
                <a:lnTo>
                  <a:pt x="1837623" y="593773"/>
                </a:lnTo>
                <a:lnTo>
                  <a:pt x="1853764" y="636016"/>
                </a:lnTo>
                <a:lnTo>
                  <a:pt x="1867933" y="679185"/>
                </a:lnTo>
                <a:lnTo>
                  <a:pt x="1880073" y="723227"/>
                </a:lnTo>
                <a:lnTo>
                  <a:pt x="1890129" y="768084"/>
                </a:lnTo>
                <a:lnTo>
                  <a:pt x="1898046" y="813703"/>
                </a:lnTo>
                <a:lnTo>
                  <a:pt x="1903769" y="860028"/>
                </a:lnTo>
                <a:lnTo>
                  <a:pt x="1907244" y="907003"/>
                </a:lnTo>
                <a:lnTo>
                  <a:pt x="1907723" y="926478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44570" y="5731021"/>
            <a:ext cx="1908175" cy="926465"/>
          </a:xfrm>
          <a:custGeom>
            <a:avLst/>
            <a:gdLst/>
            <a:ahLst/>
            <a:cxnLst/>
            <a:rect l="l" t="t" r="r" b="b"/>
            <a:pathLst>
              <a:path w="1908175" h="926465">
                <a:moveTo>
                  <a:pt x="66807" y="0"/>
                </a:moveTo>
                <a:lnTo>
                  <a:pt x="0" y="0"/>
                </a:lnTo>
                <a:lnTo>
                  <a:pt x="474" y="19298"/>
                </a:lnTo>
                <a:lnTo>
                  <a:pt x="3949" y="66274"/>
                </a:lnTo>
                <a:lnTo>
                  <a:pt x="9673" y="112598"/>
                </a:lnTo>
                <a:lnTo>
                  <a:pt x="17590" y="158217"/>
                </a:lnTo>
                <a:lnTo>
                  <a:pt x="27647" y="203075"/>
                </a:lnTo>
                <a:lnTo>
                  <a:pt x="39787" y="247116"/>
                </a:lnTo>
                <a:lnTo>
                  <a:pt x="53956" y="290286"/>
                </a:lnTo>
                <a:lnTo>
                  <a:pt x="70099" y="332529"/>
                </a:lnTo>
                <a:lnTo>
                  <a:pt x="88159" y="373790"/>
                </a:lnTo>
                <a:lnTo>
                  <a:pt x="108084" y="414015"/>
                </a:lnTo>
                <a:lnTo>
                  <a:pt x="129816" y="453148"/>
                </a:lnTo>
                <a:lnTo>
                  <a:pt x="153301" y="491134"/>
                </a:lnTo>
                <a:lnTo>
                  <a:pt x="178485" y="527918"/>
                </a:lnTo>
                <a:lnTo>
                  <a:pt x="205311" y="563445"/>
                </a:lnTo>
                <a:lnTo>
                  <a:pt x="233725" y="597660"/>
                </a:lnTo>
                <a:lnTo>
                  <a:pt x="263715" y="630550"/>
                </a:lnTo>
                <a:lnTo>
                  <a:pt x="295096" y="661932"/>
                </a:lnTo>
                <a:lnTo>
                  <a:pt x="327943" y="691879"/>
                </a:lnTo>
                <a:lnTo>
                  <a:pt x="362157" y="720293"/>
                </a:lnTo>
                <a:lnTo>
                  <a:pt x="397683" y="747120"/>
                </a:lnTo>
                <a:lnTo>
                  <a:pt x="434466" y="772304"/>
                </a:lnTo>
                <a:lnTo>
                  <a:pt x="472451" y="795789"/>
                </a:lnTo>
                <a:lnTo>
                  <a:pt x="511583" y="817522"/>
                </a:lnTo>
                <a:lnTo>
                  <a:pt x="551807" y="837446"/>
                </a:lnTo>
                <a:lnTo>
                  <a:pt x="593067" y="855507"/>
                </a:lnTo>
                <a:lnTo>
                  <a:pt x="635309" y="871650"/>
                </a:lnTo>
                <a:lnTo>
                  <a:pt x="678478" y="885819"/>
                </a:lnTo>
                <a:lnTo>
                  <a:pt x="722517" y="897959"/>
                </a:lnTo>
                <a:lnTo>
                  <a:pt x="767373" y="908016"/>
                </a:lnTo>
                <a:lnTo>
                  <a:pt x="812990" y="915933"/>
                </a:lnTo>
                <a:lnTo>
                  <a:pt x="859313" y="921657"/>
                </a:lnTo>
                <a:lnTo>
                  <a:pt x="906287" y="925132"/>
                </a:lnTo>
                <a:lnTo>
                  <a:pt x="953849" y="926302"/>
                </a:lnTo>
                <a:lnTo>
                  <a:pt x="1001429" y="925132"/>
                </a:lnTo>
                <a:lnTo>
                  <a:pt x="1048404" y="921657"/>
                </a:lnTo>
                <a:lnTo>
                  <a:pt x="1094729" y="915933"/>
                </a:lnTo>
                <a:lnTo>
                  <a:pt x="1140347" y="908016"/>
                </a:lnTo>
                <a:lnTo>
                  <a:pt x="1185204" y="897959"/>
                </a:lnTo>
                <a:lnTo>
                  <a:pt x="1229244" y="885819"/>
                </a:lnTo>
                <a:lnTo>
                  <a:pt x="1272414" y="871650"/>
                </a:lnTo>
                <a:lnTo>
                  <a:pt x="1304041" y="859564"/>
                </a:lnTo>
                <a:lnTo>
                  <a:pt x="953857" y="859564"/>
                </a:lnTo>
                <a:lnTo>
                  <a:pt x="905218" y="858247"/>
                </a:lnTo>
                <a:lnTo>
                  <a:pt x="857256" y="854344"/>
                </a:lnTo>
                <a:lnTo>
                  <a:pt x="810039" y="847922"/>
                </a:lnTo>
                <a:lnTo>
                  <a:pt x="763635" y="839049"/>
                </a:lnTo>
                <a:lnTo>
                  <a:pt x="718112" y="827794"/>
                </a:lnTo>
                <a:lnTo>
                  <a:pt x="673539" y="814225"/>
                </a:lnTo>
                <a:lnTo>
                  <a:pt x="629984" y="798410"/>
                </a:lnTo>
                <a:lnTo>
                  <a:pt x="587515" y="780417"/>
                </a:lnTo>
                <a:lnTo>
                  <a:pt x="546200" y="760315"/>
                </a:lnTo>
                <a:lnTo>
                  <a:pt x="506107" y="738171"/>
                </a:lnTo>
                <a:lnTo>
                  <a:pt x="467306" y="714055"/>
                </a:lnTo>
                <a:lnTo>
                  <a:pt x="429863" y="688034"/>
                </a:lnTo>
                <a:lnTo>
                  <a:pt x="393847" y="660176"/>
                </a:lnTo>
                <a:lnTo>
                  <a:pt x="359282" y="630507"/>
                </a:lnTo>
                <a:lnTo>
                  <a:pt x="326370" y="599224"/>
                </a:lnTo>
                <a:lnTo>
                  <a:pt x="295046" y="566266"/>
                </a:lnTo>
                <a:lnTo>
                  <a:pt x="265421" y="531745"/>
                </a:lnTo>
                <a:lnTo>
                  <a:pt x="237564" y="495728"/>
                </a:lnTo>
                <a:lnTo>
                  <a:pt x="211544" y="458284"/>
                </a:lnTo>
                <a:lnTo>
                  <a:pt x="187429" y="419482"/>
                </a:lnTo>
                <a:lnTo>
                  <a:pt x="165286" y="379388"/>
                </a:lnTo>
                <a:lnTo>
                  <a:pt x="145185" y="338072"/>
                </a:lnTo>
                <a:lnTo>
                  <a:pt x="127193" y="295602"/>
                </a:lnTo>
                <a:lnTo>
                  <a:pt x="111379" y="252046"/>
                </a:lnTo>
                <a:lnTo>
                  <a:pt x="97810" y="207473"/>
                </a:lnTo>
                <a:lnTo>
                  <a:pt x="86556" y="161949"/>
                </a:lnTo>
                <a:lnTo>
                  <a:pt x="77684" y="115545"/>
                </a:lnTo>
                <a:lnTo>
                  <a:pt x="71262" y="68327"/>
                </a:lnTo>
                <a:lnTo>
                  <a:pt x="67359" y="20365"/>
                </a:lnTo>
                <a:lnTo>
                  <a:pt x="66807" y="0"/>
                </a:lnTo>
                <a:close/>
              </a:path>
              <a:path w="1908175" h="926465">
                <a:moveTo>
                  <a:pt x="1907714" y="0"/>
                </a:moveTo>
                <a:lnTo>
                  <a:pt x="1840907" y="0"/>
                </a:lnTo>
                <a:lnTo>
                  <a:pt x="1840356" y="20365"/>
                </a:lnTo>
                <a:lnTo>
                  <a:pt x="1836452" y="68327"/>
                </a:lnTo>
                <a:lnTo>
                  <a:pt x="1830031" y="115545"/>
                </a:lnTo>
                <a:lnTo>
                  <a:pt x="1821158" y="161949"/>
                </a:lnTo>
                <a:lnTo>
                  <a:pt x="1809903" y="207473"/>
                </a:lnTo>
                <a:lnTo>
                  <a:pt x="1796334" y="252046"/>
                </a:lnTo>
                <a:lnTo>
                  <a:pt x="1780519" y="295602"/>
                </a:lnTo>
                <a:lnTo>
                  <a:pt x="1762526" y="338072"/>
                </a:lnTo>
                <a:lnTo>
                  <a:pt x="1742424" y="379388"/>
                </a:lnTo>
                <a:lnTo>
                  <a:pt x="1720281" y="419482"/>
                </a:lnTo>
                <a:lnTo>
                  <a:pt x="1696164" y="458284"/>
                </a:lnTo>
                <a:lnTo>
                  <a:pt x="1670143" y="495728"/>
                </a:lnTo>
                <a:lnTo>
                  <a:pt x="1642286" y="531745"/>
                </a:lnTo>
                <a:lnTo>
                  <a:pt x="1612660" y="566266"/>
                </a:lnTo>
                <a:lnTo>
                  <a:pt x="1581335" y="599224"/>
                </a:lnTo>
                <a:lnTo>
                  <a:pt x="1548377" y="630550"/>
                </a:lnTo>
                <a:lnTo>
                  <a:pt x="1513857" y="660176"/>
                </a:lnTo>
                <a:lnTo>
                  <a:pt x="1477840" y="688034"/>
                </a:lnTo>
                <a:lnTo>
                  <a:pt x="1440397" y="714055"/>
                </a:lnTo>
                <a:lnTo>
                  <a:pt x="1401595" y="738171"/>
                </a:lnTo>
                <a:lnTo>
                  <a:pt x="1361503" y="760315"/>
                </a:lnTo>
                <a:lnTo>
                  <a:pt x="1320188" y="780417"/>
                </a:lnTo>
                <a:lnTo>
                  <a:pt x="1277719" y="798410"/>
                </a:lnTo>
                <a:lnTo>
                  <a:pt x="1234165" y="814225"/>
                </a:lnTo>
                <a:lnTo>
                  <a:pt x="1189593" y="827794"/>
                </a:lnTo>
                <a:lnTo>
                  <a:pt x="1144071" y="839049"/>
                </a:lnTo>
                <a:lnTo>
                  <a:pt x="1097669" y="847922"/>
                </a:lnTo>
                <a:lnTo>
                  <a:pt x="1050453" y="854344"/>
                </a:lnTo>
                <a:lnTo>
                  <a:pt x="1002493" y="858247"/>
                </a:lnTo>
                <a:lnTo>
                  <a:pt x="953857" y="859564"/>
                </a:lnTo>
                <a:lnTo>
                  <a:pt x="1304041" y="859564"/>
                </a:lnTo>
                <a:lnTo>
                  <a:pt x="1355917" y="837446"/>
                </a:lnTo>
                <a:lnTo>
                  <a:pt x="1396141" y="817522"/>
                </a:lnTo>
                <a:lnTo>
                  <a:pt x="1435273" y="795789"/>
                </a:lnTo>
                <a:lnTo>
                  <a:pt x="1473258" y="772304"/>
                </a:lnTo>
                <a:lnTo>
                  <a:pt x="1510041" y="747120"/>
                </a:lnTo>
                <a:lnTo>
                  <a:pt x="1545567" y="720293"/>
                </a:lnTo>
                <a:lnTo>
                  <a:pt x="1579781" y="691879"/>
                </a:lnTo>
                <a:lnTo>
                  <a:pt x="1612627" y="661932"/>
                </a:lnTo>
                <a:lnTo>
                  <a:pt x="1644050" y="630507"/>
                </a:lnTo>
                <a:lnTo>
                  <a:pt x="1673996" y="597660"/>
                </a:lnTo>
                <a:lnTo>
                  <a:pt x="1702410" y="563445"/>
                </a:lnTo>
                <a:lnTo>
                  <a:pt x="1729235" y="527918"/>
                </a:lnTo>
                <a:lnTo>
                  <a:pt x="1754418" y="491134"/>
                </a:lnTo>
                <a:lnTo>
                  <a:pt x="1777903" y="453148"/>
                </a:lnTo>
                <a:lnTo>
                  <a:pt x="1799635" y="414015"/>
                </a:lnTo>
                <a:lnTo>
                  <a:pt x="1819558" y="373790"/>
                </a:lnTo>
                <a:lnTo>
                  <a:pt x="1837618" y="332529"/>
                </a:lnTo>
                <a:lnTo>
                  <a:pt x="1853760" y="290286"/>
                </a:lnTo>
                <a:lnTo>
                  <a:pt x="1867928" y="247116"/>
                </a:lnTo>
                <a:lnTo>
                  <a:pt x="1880068" y="203075"/>
                </a:lnTo>
                <a:lnTo>
                  <a:pt x="1890124" y="158217"/>
                </a:lnTo>
                <a:lnTo>
                  <a:pt x="1898042" y="112598"/>
                </a:lnTo>
                <a:lnTo>
                  <a:pt x="1903765" y="66274"/>
                </a:lnTo>
                <a:lnTo>
                  <a:pt x="1907240" y="19298"/>
                </a:lnTo>
                <a:lnTo>
                  <a:pt x="1907714" y="0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84814" y="4682937"/>
            <a:ext cx="1908175" cy="927100"/>
          </a:xfrm>
          <a:custGeom>
            <a:avLst/>
            <a:gdLst/>
            <a:ahLst/>
            <a:cxnLst/>
            <a:rect l="l" t="t" r="r" b="b"/>
            <a:pathLst>
              <a:path w="1908175" h="927100">
                <a:moveTo>
                  <a:pt x="66807" y="926478"/>
                </a:moveTo>
                <a:lnTo>
                  <a:pt x="0" y="926478"/>
                </a:lnTo>
                <a:lnTo>
                  <a:pt x="479" y="907004"/>
                </a:lnTo>
                <a:lnTo>
                  <a:pt x="3953" y="860028"/>
                </a:lnTo>
                <a:lnTo>
                  <a:pt x="9677" y="813703"/>
                </a:lnTo>
                <a:lnTo>
                  <a:pt x="17595" y="768085"/>
                </a:lnTo>
                <a:lnTo>
                  <a:pt x="27651" y="723227"/>
                </a:lnTo>
                <a:lnTo>
                  <a:pt x="39792" y="679186"/>
                </a:lnTo>
                <a:lnTo>
                  <a:pt x="53960" y="636016"/>
                </a:lnTo>
                <a:lnTo>
                  <a:pt x="70103" y="593773"/>
                </a:lnTo>
                <a:lnTo>
                  <a:pt x="88164" y="552511"/>
                </a:lnTo>
                <a:lnTo>
                  <a:pt x="108088" y="512287"/>
                </a:lnTo>
                <a:lnTo>
                  <a:pt x="129820" y="473153"/>
                </a:lnTo>
                <a:lnTo>
                  <a:pt x="153306" y="435167"/>
                </a:lnTo>
                <a:lnTo>
                  <a:pt x="178489" y="398383"/>
                </a:lnTo>
                <a:lnTo>
                  <a:pt x="205315" y="362857"/>
                </a:lnTo>
                <a:lnTo>
                  <a:pt x="233729" y="328642"/>
                </a:lnTo>
                <a:lnTo>
                  <a:pt x="263719" y="295752"/>
                </a:lnTo>
                <a:lnTo>
                  <a:pt x="295100" y="264370"/>
                </a:lnTo>
                <a:lnTo>
                  <a:pt x="327947" y="234423"/>
                </a:lnTo>
                <a:lnTo>
                  <a:pt x="362161" y="206009"/>
                </a:lnTo>
                <a:lnTo>
                  <a:pt x="397687" y="179182"/>
                </a:lnTo>
                <a:lnTo>
                  <a:pt x="434470" y="153998"/>
                </a:lnTo>
                <a:lnTo>
                  <a:pt x="472455" y="130513"/>
                </a:lnTo>
                <a:lnTo>
                  <a:pt x="511587" y="108780"/>
                </a:lnTo>
                <a:lnTo>
                  <a:pt x="551811" y="88856"/>
                </a:lnTo>
                <a:lnTo>
                  <a:pt x="593072" y="70795"/>
                </a:lnTo>
                <a:lnTo>
                  <a:pt x="635314" y="54652"/>
                </a:lnTo>
                <a:lnTo>
                  <a:pt x="678482" y="40483"/>
                </a:lnTo>
                <a:lnTo>
                  <a:pt x="722522" y="28343"/>
                </a:lnTo>
                <a:lnTo>
                  <a:pt x="767378" y="18286"/>
                </a:lnTo>
                <a:lnTo>
                  <a:pt x="812995" y="10368"/>
                </a:lnTo>
                <a:lnTo>
                  <a:pt x="859318" y="4645"/>
                </a:lnTo>
                <a:lnTo>
                  <a:pt x="906292" y="1170"/>
                </a:lnTo>
                <a:lnTo>
                  <a:pt x="953861" y="0"/>
                </a:lnTo>
                <a:lnTo>
                  <a:pt x="1001433" y="1170"/>
                </a:lnTo>
                <a:lnTo>
                  <a:pt x="1048408" y="4645"/>
                </a:lnTo>
                <a:lnTo>
                  <a:pt x="1094733" y="10368"/>
                </a:lnTo>
                <a:lnTo>
                  <a:pt x="1140351" y="18286"/>
                </a:lnTo>
                <a:lnTo>
                  <a:pt x="1185208" y="28343"/>
                </a:lnTo>
                <a:lnTo>
                  <a:pt x="1229249" y="40483"/>
                </a:lnTo>
                <a:lnTo>
                  <a:pt x="1272418" y="54652"/>
                </a:lnTo>
                <a:lnTo>
                  <a:pt x="1304045" y="66738"/>
                </a:lnTo>
                <a:lnTo>
                  <a:pt x="953861" y="66738"/>
                </a:lnTo>
                <a:lnTo>
                  <a:pt x="905222" y="68054"/>
                </a:lnTo>
                <a:lnTo>
                  <a:pt x="857260" y="71958"/>
                </a:lnTo>
                <a:lnTo>
                  <a:pt x="810043" y="78380"/>
                </a:lnTo>
                <a:lnTo>
                  <a:pt x="763639" y="87253"/>
                </a:lnTo>
                <a:lnTo>
                  <a:pt x="718116" y="98508"/>
                </a:lnTo>
                <a:lnTo>
                  <a:pt x="673543" y="112077"/>
                </a:lnTo>
                <a:lnTo>
                  <a:pt x="629988" y="127892"/>
                </a:lnTo>
                <a:lnTo>
                  <a:pt x="587519" y="145885"/>
                </a:lnTo>
                <a:lnTo>
                  <a:pt x="546204" y="165987"/>
                </a:lnTo>
                <a:lnTo>
                  <a:pt x="506112" y="188130"/>
                </a:lnTo>
                <a:lnTo>
                  <a:pt x="467310" y="212247"/>
                </a:lnTo>
                <a:lnTo>
                  <a:pt x="429867" y="238268"/>
                </a:lnTo>
                <a:lnTo>
                  <a:pt x="393852" y="266126"/>
                </a:lnTo>
                <a:lnTo>
                  <a:pt x="359286" y="295795"/>
                </a:lnTo>
                <a:lnTo>
                  <a:pt x="326375" y="327078"/>
                </a:lnTo>
                <a:lnTo>
                  <a:pt x="295050" y="360035"/>
                </a:lnTo>
                <a:lnTo>
                  <a:pt x="265425" y="394557"/>
                </a:lnTo>
                <a:lnTo>
                  <a:pt x="237569" y="430574"/>
                </a:lnTo>
                <a:lnTo>
                  <a:pt x="211549" y="468017"/>
                </a:lnTo>
                <a:lnTo>
                  <a:pt x="187433" y="506820"/>
                </a:lnTo>
                <a:lnTo>
                  <a:pt x="165291" y="546913"/>
                </a:lnTo>
                <a:lnTo>
                  <a:pt x="145189" y="588229"/>
                </a:lnTo>
                <a:lnTo>
                  <a:pt x="127198" y="630699"/>
                </a:lnTo>
                <a:lnTo>
                  <a:pt x="111383" y="674255"/>
                </a:lnTo>
                <a:lnTo>
                  <a:pt x="97815" y="718829"/>
                </a:lnTo>
                <a:lnTo>
                  <a:pt x="86560" y="764352"/>
                </a:lnTo>
                <a:lnTo>
                  <a:pt x="77688" y="810757"/>
                </a:lnTo>
                <a:lnTo>
                  <a:pt x="71266" y="857974"/>
                </a:lnTo>
                <a:lnTo>
                  <a:pt x="67363" y="905937"/>
                </a:lnTo>
                <a:lnTo>
                  <a:pt x="66807" y="926478"/>
                </a:lnTo>
                <a:close/>
              </a:path>
              <a:path w="1908175" h="927100">
                <a:moveTo>
                  <a:pt x="1907723" y="926478"/>
                </a:moveTo>
                <a:lnTo>
                  <a:pt x="1840916" y="926478"/>
                </a:lnTo>
                <a:lnTo>
                  <a:pt x="1840360" y="905937"/>
                </a:lnTo>
                <a:lnTo>
                  <a:pt x="1836457" y="857974"/>
                </a:lnTo>
                <a:lnTo>
                  <a:pt x="1830035" y="810757"/>
                </a:lnTo>
                <a:lnTo>
                  <a:pt x="1821162" y="764352"/>
                </a:lnTo>
                <a:lnTo>
                  <a:pt x="1809907" y="718829"/>
                </a:lnTo>
                <a:lnTo>
                  <a:pt x="1796338" y="674255"/>
                </a:lnTo>
                <a:lnTo>
                  <a:pt x="1780523" y="630699"/>
                </a:lnTo>
                <a:lnTo>
                  <a:pt x="1762530" y="588229"/>
                </a:lnTo>
                <a:lnTo>
                  <a:pt x="1742428" y="546913"/>
                </a:lnTo>
                <a:lnTo>
                  <a:pt x="1720285" y="506820"/>
                </a:lnTo>
                <a:lnTo>
                  <a:pt x="1696169" y="468017"/>
                </a:lnTo>
                <a:lnTo>
                  <a:pt x="1670148" y="430573"/>
                </a:lnTo>
                <a:lnTo>
                  <a:pt x="1642290" y="394557"/>
                </a:lnTo>
                <a:lnTo>
                  <a:pt x="1612665" y="360035"/>
                </a:lnTo>
                <a:lnTo>
                  <a:pt x="1581339" y="327078"/>
                </a:lnTo>
                <a:lnTo>
                  <a:pt x="1548382" y="295752"/>
                </a:lnTo>
                <a:lnTo>
                  <a:pt x="1513861" y="266126"/>
                </a:lnTo>
                <a:lnTo>
                  <a:pt x="1477845" y="238268"/>
                </a:lnTo>
                <a:lnTo>
                  <a:pt x="1440402" y="212247"/>
                </a:lnTo>
                <a:lnTo>
                  <a:pt x="1401600" y="188130"/>
                </a:lnTo>
                <a:lnTo>
                  <a:pt x="1361507" y="165987"/>
                </a:lnTo>
                <a:lnTo>
                  <a:pt x="1320192" y="145885"/>
                </a:lnTo>
                <a:lnTo>
                  <a:pt x="1277724" y="127892"/>
                </a:lnTo>
                <a:lnTo>
                  <a:pt x="1234169" y="112077"/>
                </a:lnTo>
                <a:lnTo>
                  <a:pt x="1189597" y="98508"/>
                </a:lnTo>
                <a:lnTo>
                  <a:pt x="1144075" y="87253"/>
                </a:lnTo>
                <a:lnTo>
                  <a:pt x="1097673" y="78380"/>
                </a:lnTo>
                <a:lnTo>
                  <a:pt x="1050458" y="71958"/>
                </a:lnTo>
                <a:lnTo>
                  <a:pt x="1002498" y="68054"/>
                </a:lnTo>
                <a:lnTo>
                  <a:pt x="953861" y="66738"/>
                </a:lnTo>
                <a:lnTo>
                  <a:pt x="1304045" y="66738"/>
                </a:lnTo>
                <a:lnTo>
                  <a:pt x="1355921" y="88856"/>
                </a:lnTo>
                <a:lnTo>
                  <a:pt x="1396145" y="108780"/>
                </a:lnTo>
                <a:lnTo>
                  <a:pt x="1435277" y="130513"/>
                </a:lnTo>
                <a:lnTo>
                  <a:pt x="1473262" y="153998"/>
                </a:lnTo>
                <a:lnTo>
                  <a:pt x="1510045" y="179182"/>
                </a:lnTo>
                <a:lnTo>
                  <a:pt x="1545571" y="206009"/>
                </a:lnTo>
                <a:lnTo>
                  <a:pt x="1579785" y="234423"/>
                </a:lnTo>
                <a:lnTo>
                  <a:pt x="1612631" y="264370"/>
                </a:lnTo>
                <a:lnTo>
                  <a:pt x="1644055" y="295795"/>
                </a:lnTo>
                <a:lnTo>
                  <a:pt x="1674001" y="328642"/>
                </a:lnTo>
                <a:lnTo>
                  <a:pt x="1702414" y="362857"/>
                </a:lnTo>
                <a:lnTo>
                  <a:pt x="1729240" y="398383"/>
                </a:lnTo>
                <a:lnTo>
                  <a:pt x="1754423" y="435167"/>
                </a:lnTo>
                <a:lnTo>
                  <a:pt x="1777907" y="473153"/>
                </a:lnTo>
                <a:lnTo>
                  <a:pt x="1799639" y="512287"/>
                </a:lnTo>
                <a:lnTo>
                  <a:pt x="1819562" y="552511"/>
                </a:lnTo>
                <a:lnTo>
                  <a:pt x="1837623" y="593773"/>
                </a:lnTo>
                <a:lnTo>
                  <a:pt x="1853764" y="636016"/>
                </a:lnTo>
                <a:lnTo>
                  <a:pt x="1867933" y="679186"/>
                </a:lnTo>
                <a:lnTo>
                  <a:pt x="1880073" y="723227"/>
                </a:lnTo>
                <a:lnTo>
                  <a:pt x="1890129" y="768085"/>
                </a:lnTo>
                <a:lnTo>
                  <a:pt x="1898046" y="813703"/>
                </a:lnTo>
                <a:lnTo>
                  <a:pt x="1903769" y="860028"/>
                </a:lnTo>
                <a:lnTo>
                  <a:pt x="1907244" y="907004"/>
                </a:lnTo>
                <a:lnTo>
                  <a:pt x="1907723" y="926478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0602" y="5734044"/>
            <a:ext cx="1908175" cy="926465"/>
          </a:xfrm>
          <a:custGeom>
            <a:avLst/>
            <a:gdLst/>
            <a:ahLst/>
            <a:cxnLst/>
            <a:rect l="l" t="t" r="r" b="b"/>
            <a:pathLst>
              <a:path w="1908175" h="926465">
                <a:moveTo>
                  <a:pt x="66807" y="0"/>
                </a:moveTo>
                <a:lnTo>
                  <a:pt x="0" y="0"/>
                </a:lnTo>
                <a:lnTo>
                  <a:pt x="474" y="19298"/>
                </a:lnTo>
                <a:lnTo>
                  <a:pt x="3949" y="66274"/>
                </a:lnTo>
                <a:lnTo>
                  <a:pt x="9673" y="112599"/>
                </a:lnTo>
                <a:lnTo>
                  <a:pt x="17590" y="158217"/>
                </a:lnTo>
                <a:lnTo>
                  <a:pt x="27647" y="203075"/>
                </a:lnTo>
                <a:lnTo>
                  <a:pt x="39787" y="247116"/>
                </a:lnTo>
                <a:lnTo>
                  <a:pt x="53956" y="290286"/>
                </a:lnTo>
                <a:lnTo>
                  <a:pt x="70099" y="332529"/>
                </a:lnTo>
                <a:lnTo>
                  <a:pt x="88159" y="373790"/>
                </a:lnTo>
                <a:lnTo>
                  <a:pt x="108084" y="414015"/>
                </a:lnTo>
                <a:lnTo>
                  <a:pt x="129816" y="453148"/>
                </a:lnTo>
                <a:lnTo>
                  <a:pt x="153301" y="491134"/>
                </a:lnTo>
                <a:lnTo>
                  <a:pt x="178485" y="527918"/>
                </a:lnTo>
                <a:lnTo>
                  <a:pt x="205311" y="563445"/>
                </a:lnTo>
                <a:lnTo>
                  <a:pt x="233725" y="597660"/>
                </a:lnTo>
                <a:lnTo>
                  <a:pt x="263715" y="630550"/>
                </a:lnTo>
                <a:lnTo>
                  <a:pt x="295096" y="661932"/>
                </a:lnTo>
                <a:lnTo>
                  <a:pt x="327943" y="691879"/>
                </a:lnTo>
                <a:lnTo>
                  <a:pt x="362157" y="720293"/>
                </a:lnTo>
                <a:lnTo>
                  <a:pt x="397683" y="747120"/>
                </a:lnTo>
                <a:lnTo>
                  <a:pt x="434466" y="772304"/>
                </a:lnTo>
                <a:lnTo>
                  <a:pt x="472451" y="795789"/>
                </a:lnTo>
                <a:lnTo>
                  <a:pt x="511583" y="817522"/>
                </a:lnTo>
                <a:lnTo>
                  <a:pt x="551807" y="837446"/>
                </a:lnTo>
                <a:lnTo>
                  <a:pt x="593067" y="855507"/>
                </a:lnTo>
                <a:lnTo>
                  <a:pt x="635309" y="871650"/>
                </a:lnTo>
                <a:lnTo>
                  <a:pt x="678478" y="885819"/>
                </a:lnTo>
                <a:lnTo>
                  <a:pt x="722517" y="897959"/>
                </a:lnTo>
                <a:lnTo>
                  <a:pt x="767373" y="908016"/>
                </a:lnTo>
                <a:lnTo>
                  <a:pt x="812990" y="915933"/>
                </a:lnTo>
                <a:lnTo>
                  <a:pt x="859313" y="921657"/>
                </a:lnTo>
                <a:lnTo>
                  <a:pt x="906287" y="925132"/>
                </a:lnTo>
                <a:lnTo>
                  <a:pt x="953846" y="926302"/>
                </a:lnTo>
                <a:lnTo>
                  <a:pt x="1001429" y="925132"/>
                </a:lnTo>
                <a:lnTo>
                  <a:pt x="1048404" y="921657"/>
                </a:lnTo>
                <a:lnTo>
                  <a:pt x="1094729" y="915933"/>
                </a:lnTo>
                <a:lnTo>
                  <a:pt x="1140347" y="908016"/>
                </a:lnTo>
                <a:lnTo>
                  <a:pt x="1185204" y="897959"/>
                </a:lnTo>
                <a:lnTo>
                  <a:pt x="1229244" y="885819"/>
                </a:lnTo>
                <a:lnTo>
                  <a:pt x="1272414" y="871650"/>
                </a:lnTo>
                <a:lnTo>
                  <a:pt x="1304041" y="859564"/>
                </a:lnTo>
                <a:lnTo>
                  <a:pt x="953857" y="859564"/>
                </a:lnTo>
                <a:lnTo>
                  <a:pt x="905218" y="858247"/>
                </a:lnTo>
                <a:lnTo>
                  <a:pt x="857256" y="854344"/>
                </a:lnTo>
                <a:lnTo>
                  <a:pt x="810039" y="847922"/>
                </a:lnTo>
                <a:lnTo>
                  <a:pt x="763635" y="839049"/>
                </a:lnTo>
                <a:lnTo>
                  <a:pt x="718112" y="827794"/>
                </a:lnTo>
                <a:lnTo>
                  <a:pt x="673539" y="814225"/>
                </a:lnTo>
                <a:lnTo>
                  <a:pt x="629984" y="798410"/>
                </a:lnTo>
                <a:lnTo>
                  <a:pt x="587515" y="780417"/>
                </a:lnTo>
                <a:lnTo>
                  <a:pt x="546200" y="760315"/>
                </a:lnTo>
                <a:lnTo>
                  <a:pt x="506107" y="738171"/>
                </a:lnTo>
                <a:lnTo>
                  <a:pt x="467306" y="714055"/>
                </a:lnTo>
                <a:lnTo>
                  <a:pt x="429863" y="688034"/>
                </a:lnTo>
                <a:lnTo>
                  <a:pt x="393847" y="660176"/>
                </a:lnTo>
                <a:lnTo>
                  <a:pt x="359282" y="630507"/>
                </a:lnTo>
                <a:lnTo>
                  <a:pt x="326370" y="599224"/>
                </a:lnTo>
                <a:lnTo>
                  <a:pt x="295046" y="566266"/>
                </a:lnTo>
                <a:lnTo>
                  <a:pt x="265421" y="531745"/>
                </a:lnTo>
                <a:lnTo>
                  <a:pt x="237564" y="495728"/>
                </a:lnTo>
                <a:lnTo>
                  <a:pt x="211544" y="458284"/>
                </a:lnTo>
                <a:lnTo>
                  <a:pt x="187429" y="419482"/>
                </a:lnTo>
                <a:lnTo>
                  <a:pt x="165286" y="379388"/>
                </a:lnTo>
                <a:lnTo>
                  <a:pt x="145185" y="338072"/>
                </a:lnTo>
                <a:lnTo>
                  <a:pt x="127193" y="295602"/>
                </a:lnTo>
                <a:lnTo>
                  <a:pt x="111379" y="252046"/>
                </a:lnTo>
                <a:lnTo>
                  <a:pt x="97810" y="207473"/>
                </a:lnTo>
                <a:lnTo>
                  <a:pt x="86556" y="161950"/>
                </a:lnTo>
                <a:lnTo>
                  <a:pt x="77684" y="115545"/>
                </a:lnTo>
                <a:lnTo>
                  <a:pt x="71262" y="68328"/>
                </a:lnTo>
                <a:lnTo>
                  <a:pt x="67359" y="20365"/>
                </a:lnTo>
                <a:lnTo>
                  <a:pt x="66807" y="0"/>
                </a:lnTo>
                <a:close/>
              </a:path>
              <a:path w="1908175" h="926465">
                <a:moveTo>
                  <a:pt x="1907714" y="0"/>
                </a:moveTo>
                <a:lnTo>
                  <a:pt x="1840907" y="0"/>
                </a:lnTo>
                <a:lnTo>
                  <a:pt x="1840356" y="20365"/>
                </a:lnTo>
                <a:lnTo>
                  <a:pt x="1836452" y="68328"/>
                </a:lnTo>
                <a:lnTo>
                  <a:pt x="1830031" y="115545"/>
                </a:lnTo>
                <a:lnTo>
                  <a:pt x="1821158" y="161950"/>
                </a:lnTo>
                <a:lnTo>
                  <a:pt x="1809903" y="207473"/>
                </a:lnTo>
                <a:lnTo>
                  <a:pt x="1796334" y="252046"/>
                </a:lnTo>
                <a:lnTo>
                  <a:pt x="1780519" y="295602"/>
                </a:lnTo>
                <a:lnTo>
                  <a:pt x="1762526" y="338072"/>
                </a:lnTo>
                <a:lnTo>
                  <a:pt x="1742424" y="379388"/>
                </a:lnTo>
                <a:lnTo>
                  <a:pt x="1720281" y="419482"/>
                </a:lnTo>
                <a:lnTo>
                  <a:pt x="1696164" y="458284"/>
                </a:lnTo>
                <a:lnTo>
                  <a:pt x="1670143" y="495728"/>
                </a:lnTo>
                <a:lnTo>
                  <a:pt x="1642286" y="531745"/>
                </a:lnTo>
                <a:lnTo>
                  <a:pt x="1612660" y="566266"/>
                </a:lnTo>
                <a:lnTo>
                  <a:pt x="1581335" y="599224"/>
                </a:lnTo>
                <a:lnTo>
                  <a:pt x="1548377" y="630550"/>
                </a:lnTo>
                <a:lnTo>
                  <a:pt x="1513857" y="660176"/>
                </a:lnTo>
                <a:lnTo>
                  <a:pt x="1477840" y="688034"/>
                </a:lnTo>
                <a:lnTo>
                  <a:pt x="1440397" y="714055"/>
                </a:lnTo>
                <a:lnTo>
                  <a:pt x="1401595" y="738171"/>
                </a:lnTo>
                <a:lnTo>
                  <a:pt x="1361503" y="760315"/>
                </a:lnTo>
                <a:lnTo>
                  <a:pt x="1320188" y="780417"/>
                </a:lnTo>
                <a:lnTo>
                  <a:pt x="1277719" y="798410"/>
                </a:lnTo>
                <a:lnTo>
                  <a:pt x="1234165" y="814225"/>
                </a:lnTo>
                <a:lnTo>
                  <a:pt x="1189593" y="827794"/>
                </a:lnTo>
                <a:lnTo>
                  <a:pt x="1144071" y="839049"/>
                </a:lnTo>
                <a:lnTo>
                  <a:pt x="1097669" y="847922"/>
                </a:lnTo>
                <a:lnTo>
                  <a:pt x="1050453" y="854344"/>
                </a:lnTo>
                <a:lnTo>
                  <a:pt x="1002493" y="858247"/>
                </a:lnTo>
                <a:lnTo>
                  <a:pt x="953857" y="859564"/>
                </a:lnTo>
                <a:lnTo>
                  <a:pt x="1304041" y="859564"/>
                </a:lnTo>
                <a:lnTo>
                  <a:pt x="1355917" y="837446"/>
                </a:lnTo>
                <a:lnTo>
                  <a:pt x="1396141" y="817522"/>
                </a:lnTo>
                <a:lnTo>
                  <a:pt x="1435273" y="795789"/>
                </a:lnTo>
                <a:lnTo>
                  <a:pt x="1473258" y="772304"/>
                </a:lnTo>
                <a:lnTo>
                  <a:pt x="1510041" y="747120"/>
                </a:lnTo>
                <a:lnTo>
                  <a:pt x="1545567" y="720293"/>
                </a:lnTo>
                <a:lnTo>
                  <a:pt x="1579781" y="691879"/>
                </a:lnTo>
                <a:lnTo>
                  <a:pt x="1612627" y="661932"/>
                </a:lnTo>
                <a:lnTo>
                  <a:pt x="1644050" y="630507"/>
                </a:lnTo>
                <a:lnTo>
                  <a:pt x="1673996" y="597660"/>
                </a:lnTo>
                <a:lnTo>
                  <a:pt x="1702410" y="563445"/>
                </a:lnTo>
                <a:lnTo>
                  <a:pt x="1729235" y="527918"/>
                </a:lnTo>
                <a:lnTo>
                  <a:pt x="1754418" y="491134"/>
                </a:lnTo>
                <a:lnTo>
                  <a:pt x="1777903" y="453148"/>
                </a:lnTo>
                <a:lnTo>
                  <a:pt x="1799635" y="414015"/>
                </a:lnTo>
                <a:lnTo>
                  <a:pt x="1819558" y="373790"/>
                </a:lnTo>
                <a:lnTo>
                  <a:pt x="1837618" y="332529"/>
                </a:lnTo>
                <a:lnTo>
                  <a:pt x="1853760" y="290286"/>
                </a:lnTo>
                <a:lnTo>
                  <a:pt x="1867928" y="247116"/>
                </a:lnTo>
                <a:lnTo>
                  <a:pt x="1880068" y="203075"/>
                </a:lnTo>
                <a:lnTo>
                  <a:pt x="1890124" y="158217"/>
                </a:lnTo>
                <a:lnTo>
                  <a:pt x="1898042" y="112599"/>
                </a:lnTo>
                <a:lnTo>
                  <a:pt x="1903765" y="66274"/>
                </a:lnTo>
                <a:lnTo>
                  <a:pt x="1907240" y="19298"/>
                </a:lnTo>
                <a:lnTo>
                  <a:pt x="1907714" y="0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72920" y="4682937"/>
            <a:ext cx="1908175" cy="927100"/>
          </a:xfrm>
          <a:custGeom>
            <a:avLst/>
            <a:gdLst/>
            <a:ahLst/>
            <a:cxnLst/>
            <a:rect l="l" t="t" r="r" b="b"/>
            <a:pathLst>
              <a:path w="1908175" h="927100">
                <a:moveTo>
                  <a:pt x="66807" y="926478"/>
                </a:moveTo>
                <a:lnTo>
                  <a:pt x="0" y="926478"/>
                </a:lnTo>
                <a:lnTo>
                  <a:pt x="479" y="907004"/>
                </a:lnTo>
                <a:lnTo>
                  <a:pt x="3953" y="860028"/>
                </a:lnTo>
                <a:lnTo>
                  <a:pt x="9677" y="813703"/>
                </a:lnTo>
                <a:lnTo>
                  <a:pt x="17595" y="768085"/>
                </a:lnTo>
                <a:lnTo>
                  <a:pt x="27651" y="723227"/>
                </a:lnTo>
                <a:lnTo>
                  <a:pt x="39792" y="679186"/>
                </a:lnTo>
                <a:lnTo>
                  <a:pt x="53960" y="636016"/>
                </a:lnTo>
                <a:lnTo>
                  <a:pt x="70103" y="593773"/>
                </a:lnTo>
                <a:lnTo>
                  <a:pt x="88164" y="552511"/>
                </a:lnTo>
                <a:lnTo>
                  <a:pt x="108088" y="512287"/>
                </a:lnTo>
                <a:lnTo>
                  <a:pt x="129820" y="473153"/>
                </a:lnTo>
                <a:lnTo>
                  <a:pt x="153306" y="435167"/>
                </a:lnTo>
                <a:lnTo>
                  <a:pt x="178489" y="398383"/>
                </a:lnTo>
                <a:lnTo>
                  <a:pt x="205315" y="362857"/>
                </a:lnTo>
                <a:lnTo>
                  <a:pt x="233729" y="328642"/>
                </a:lnTo>
                <a:lnTo>
                  <a:pt x="263719" y="295752"/>
                </a:lnTo>
                <a:lnTo>
                  <a:pt x="295100" y="264370"/>
                </a:lnTo>
                <a:lnTo>
                  <a:pt x="327947" y="234423"/>
                </a:lnTo>
                <a:lnTo>
                  <a:pt x="362161" y="206009"/>
                </a:lnTo>
                <a:lnTo>
                  <a:pt x="397687" y="179182"/>
                </a:lnTo>
                <a:lnTo>
                  <a:pt x="434470" y="153998"/>
                </a:lnTo>
                <a:lnTo>
                  <a:pt x="472455" y="130513"/>
                </a:lnTo>
                <a:lnTo>
                  <a:pt x="511587" y="108780"/>
                </a:lnTo>
                <a:lnTo>
                  <a:pt x="551811" y="88856"/>
                </a:lnTo>
                <a:lnTo>
                  <a:pt x="593072" y="70795"/>
                </a:lnTo>
                <a:lnTo>
                  <a:pt x="635314" y="54652"/>
                </a:lnTo>
                <a:lnTo>
                  <a:pt x="678482" y="40483"/>
                </a:lnTo>
                <a:lnTo>
                  <a:pt x="722522" y="28343"/>
                </a:lnTo>
                <a:lnTo>
                  <a:pt x="767378" y="18286"/>
                </a:lnTo>
                <a:lnTo>
                  <a:pt x="812995" y="10368"/>
                </a:lnTo>
                <a:lnTo>
                  <a:pt x="859318" y="4645"/>
                </a:lnTo>
                <a:lnTo>
                  <a:pt x="906292" y="1170"/>
                </a:lnTo>
                <a:lnTo>
                  <a:pt x="953861" y="0"/>
                </a:lnTo>
                <a:lnTo>
                  <a:pt x="1001433" y="1170"/>
                </a:lnTo>
                <a:lnTo>
                  <a:pt x="1048408" y="4645"/>
                </a:lnTo>
                <a:lnTo>
                  <a:pt x="1094733" y="10368"/>
                </a:lnTo>
                <a:lnTo>
                  <a:pt x="1140351" y="18286"/>
                </a:lnTo>
                <a:lnTo>
                  <a:pt x="1185208" y="28343"/>
                </a:lnTo>
                <a:lnTo>
                  <a:pt x="1229249" y="40483"/>
                </a:lnTo>
                <a:lnTo>
                  <a:pt x="1272418" y="54652"/>
                </a:lnTo>
                <a:lnTo>
                  <a:pt x="1304045" y="66738"/>
                </a:lnTo>
                <a:lnTo>
                  <a:pt x="953861" y="66738"/>
                </a:lnTo>
                <a:lnTo>
                  <a:pt x="905222" y="68054"/>
                </a:lnTo>
                <a:lnTo>
                  <a:pt x="857260" y="71958"/>
                </a:lnTo>
                <a:lnTo>
                  <a:pt x="810043" y="78380"/>
                </a:lnTo>
                <a:lnTo>
                  <a:pt x="763639" y="87253"/>
                </a:lnTo>
                <a:lnTo>
                  <a:pt x="718116" y="98508"/>
                </a:lnTo>
                <a:lnTo>
                  <a:pt x="673543" y="112077"/>
                </a:lnTo>
                <a:lnTo>
                  <a:pt x="629988" y="127892"/>
                </a:lnTo>
                <a:lnTo>
                  <a:pt x="587519" y="145885"/>
                </a:lnTo>
                <a:lnTo>
                  <a:pt x="546204" y="165987"/>
                </a:lnTo>
                <a:lnTo>
                  <a:pt x="506112" y="188130"/>
                </a:lnTo>
                <a:lnTo>
                  <a:pt x="467310" y="212247"/>
                </a:lnTo>
                <a:lnTo>
                  <a:pt x="429867" y="238268"/>
                </a:lnTo>
                <a:lnTo>
                  <a:pt x="393852" y="266126"/>
                </a:lnTo>
                <a:lnTo>
                  <a:pt x="359286" y="295795"/>
                </a:lnTo>
                <a:lnTo>
                  <a:pt x="326375" y="327078"/>
                </a:lnTo>
                <a:lnTo>
                  <a:pt x="295050" y="360035"/>
                </a:lnTo>
                <a:lnTo>
                  <a:pt x="265425" y="394557"/>
                </a:lnTo>
                <a:lnTo>
                  <a:pt x="237569" y="430574"/>
                </a:lnTo>
                <a:lnTo>
                  <a:pt x="211549" y="468017"/>
                </a:lnTo>
                <a:lnTo>
                  <a:pt x="187433" y="506820"/>
                </a:lnTo>
                <a:lnTo>
                  <a:pt x="165291" y="546913"/>
                </a:lnTo>
                <a:lnTo>
                  <a:pt x="145189" y="588229"/>
                </a:lnTo>
                <a:lnTo>
                  <a:pt x="127198" y="630699"/>
                </a:lnTo>
                <a:lnTo>
                  <a:pt x="111383" y="674255"/>
                </a:lnTo>
                <a:lnTo>
                  <a:pt x="97815" y="718829"/>
                </a:lnTo>
                <a:lnTo>
                  <a:pt x="86560" y="764352"/>
                </a:lnTo>
                <a:lnTo>
                  <a:pt x="77688" y="810757"/>
                </a:lnTo>
                <a:lnTo>
                  <a:pt x="71266" y="857974"/>
                </a:lnTo>
                <a:lnTo>
                  <a:pt x="67363" y="905937"/>
                </a:lnTo>
                <a:lnTo>
                  <a:pt x="66807" y="926478"/>
                </a:lnTo>
                <a:close/>
              </a:path>
              <a:path w="1908175" h="927100">
                <a:moveTo>
                  <a:pt x="1907723" y="926478"/>
                </a:moveTo>
                <a:lnTo>
                  <a:pt x="1840916" y="926478"/>
                </a:lnTo>
                <a:lnTo>
                  <a:pt x="1840360" y="905937"/>
                </a:lnTo>
                <a:lnTo>
                  <a:pt x="1836457" y="857974"/>
                </a:lnTo>
                <a:lnTo>
                  <a:pt x="1830035" y="810757"/>
                </a:lnTo>
                <a:lnTo>
                  <a:pt x="1821162" y="764352"/>
                </a:lnTo>
                <a:lnTo>
                  <a:pt x="1809907" y="718829"/>
                </a:lnTo>
                <a:lnTo>
                  <a:pt x="1796338" y="674255"/>
                </a:lnTo>
                <a:lnTo>
                  <a:pt x="1780523" y="630699"/>
                </a:lnTo>
                <a:lnTo>
                  <a:pt x="1762530" y="588229"/>
                </a:lnTo>
                <a:lnTo>
                  <a:pt x="1742428" y="546913"/>
                </a:lnTo>
                <a:lnTo>
                  <a:pt x="1720285" y="506820"/>
                </a:lnTo>
                <a:lnTo>
                  <a:pt x="1696169" y="468017"/>
                </a:lnTo>
                <a:lnTo>
                  <a:pt x="1670148" y="430573"/>
                </a:lnTo>
                <a:lnTo>
                  <a:pt x="1642290" y="394557"/>
                </a:lnTo>
                <a:lnTo>
                  <a:pt x="1612665" y="360035"/>
                </a:lnTo>
                <a:lnTo>
                  <a:pt x="1581339" y="327078"/>
                </a:lnTo>
                <a:lnTo>
                  <a:pt x="1548382" y="295752"/>
                </a:lnTo>
                <a:lnTo>
                  <a:pt x="1513861" y="266126"/>
                </a:lnTo>
                <a:lnTo>
                  <a:pt x="1477845" y="238268"/>
                </a:lnTo>
                <a:lnTo>
                  <a:pt x="1440402" y="212247"/>
                </a:lnTo>
                <a:lnTo>
                  <a:pt x="1401600" y="188130"/>
                </a:lnTo>
                <a:lnTo>
                  <a:pt x="1361507" y="165987"/>
                </a:lnTo>
                <a:lnTo>
                  <a:pt x="1320192" y="145885"/>
                </a:lnTo>
                <a:lnTo>
                  <a:pt x="1277724" y="127892"/>
                </a:lnTo>
                <a:lnTo>
                  <a:pt x="1234169" y="112077"/>
                </a:lnTo>
                <a:lnTo>
                  <a:pt x="1189597" y="98508"/>
                </a:lnTo>
                <a:lnTo>
                  <a:pt x="1144075" y="87253"/>
                </a:lnTo>
                <a:lnTo>
                  <a:pt x="1097673" y="78380"/>
                </a:lnTo>
                <a:lnTo>
                  <a:pt x="1050458" y="71958"/>
                </a:lnTo>
                <a:lnTo>
                  <a:pt x="1002498" y="68054"/>
                </a:lnTo>
                <a:lnTo>
                  <a:pt x="953861" y="66738"/>
                </a:lnTo>
                <a:lnTo>
                  <a:pt x="1304045" y="66738"/>
                </a:lnTo>
                <a:lnTo>
                  <a:pt x="1355921" y="88856"/>
                </a:lnTo>
                <a:lnTo>
                  <a:pt x="1396145" y="108780"/>
                </a:lnTo>
                <a:lnTo>
                  <a:pt x="1435277" y="130513"/>
                </a:lnTo>
                <a:lnTo>
                  <a:pt x="1473262" y="153998"/>
                </a:lnTo>
                <a:lnTo>
                  <a:pt x="1510045" y="179182"/>
                </a:lnTo>
                <a:lnTo>
                  <a:pt x="1545571" y="206009"/>
                </a:lnTo>
                <a:lnTo>
                  <a:pt x="1579785" y="234423"/>
                </a:lnTo>
                <a:lnTo>
                  <a:pt x="1612631" y="264370"/>
                </a:lnTo>
                <a:lnTo>
                  <a:pt x="1644055" y="295795"/>
                </a:lnTo>
                <a:lnTo>
                  <a:pt x="1674001" y="328642"/>
                </a:lnTo>
                <a:lnTo>
                  <a:pt x="1702414" y="362857"/>
                </a:lnTo>
                <a:lnTo>
                  <a:pt x="1729240" y="398383"/>
                </a:lnTo>
                <a:lnTo>
                  <a:pt x="1754423" y="435167"/>
                </a:lnTo>
                <a:lnTo>
                  <a:pt x="1777907" y="473153"/>
                </a:lnTo>
                <a:lnTo>
                  <a:pt x="1799639" y="512287"/>
                </a:lnTo>
                <a:lnTo>
                  <a:pt x="1819562" y="552511"/>
                </a:lnTo>
                <a:lnTo>
                  <a:pt x="1837623" y="593773"/>
                </a:lnTo>
                <a:lnTo>
                  <a:pt x="1853764" y="636016"/>
                </a:lnTo>
                <a:lnTo>
                  <a:pt x="1867933" y="679186"/>
                </a:lnTo>
                <a:lnTo>
                  <a:pt x="1880073" y="723227"/>
                </a:lnTo>
                <a:lnTo>
                  <a:pt x="1890129" y="768085"/>
                </a:lnTo>
                <a:lnTo>
                  <a:pt x="1898046" y="813703"/>
                </a:lnTo>
                <a:lnTo>
                  <a:pt x="1903769" y="860028"/>
                </a:lnTo>
                <a:lnTo>
                  <a:pt x="1907244" y="907004"/>
                </a:lnTo>
                <a:lnTo>
                  <a:pt x="1907723" y="926478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94779" y="4309349"/>
            <a:ext cx="62230" cy="432434"/>
          </a:xfrm>
          <a:custGeom>
            <a:avLst/>
            <a:gdLst/>
            <a:ahLst/>
            <a:cxnLst/>
            <a:rect l="l" t="t" r="r" b="b"/>
            <a:pathLst>
              <a:path w="62229" h="432435">
                <a:moveTo>
                  <a:pt x="61765" y="432356"/>
                </a:moveTo>
                <a:lnTo>
                  <a:pt x="0" y="432356"/>
                </a:lnTo>
                <a:lnTo>
                  <a:pt x="0" y="0"/>
                </a:lnTo>
                <a:lnTo>
                  <a:pt x="61765" y="0"/>
                </a:lnTo>
                <a:lnTo>
                  <a:pt x="61765" y="432356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48909" y="6613909"/>
            <a:ext cx="62230" cy="432434"/>
          </a:xfrm>
          <a:custGeom>
            <a:avLst/>
            <a:gdLst/>
            <a:ahLst/>
            <a:cxnLst/>
            <a:rect l="l" t="t" r="r" b="b"/>
            <a:pathLst>
              <a:path w="62229" h="432434">
                <a:moveTo>
                  <a:pt x="61765" y="432356"/>
                </a:moveTo>
                <a:lnTo>
                  <a:pt x="0" y="432356"/>
                </a:lnTo>
                <a:lnTo>
                  <a:pt x="0" y="0"/>
                </a:lnTo>
                <a:lnTo>
                  <a:pt x="61765" y="0"/>
                </a:lnTo>
                <a:lnTo>
                  <a:pt x="61765" y="432356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12238" y="5687444"/>
            <a:ext cx="1908175" cy="926465"/>
          </a:xfrm>
          <a:custGeom>
            <a:avLst/>
            <a:gdLst/>
            <a:ahLst/>
            <a:cxnLst/>
            <a:rect l="l" t="t" r="r" b="b"/>
            <a:pathLst>
              <a:path w="1908175" h="926465">
                <a:moveTo>
                  <a:pt x="66807" y="0"/>
                </a:moveTo>
                <a:lnTo>
                  <a:pt x="0" y="0"/>
                </a:lnTo>
                <a:lnTo>
                  <a:pt x="474" y="19297"/>
                </a:lnTo>
                <a:lnTo>
                  <a:pt x="3949" y="66273"/>
                </a:lnTo>
                <a:lnTo>
                  <a:pt x="9673" y="112598"/>
                </a:lnTo>
                <a:lnTo>
                  <a:pt x="17590" y="158217"/>
                </a:lnTo>
                <a:lnTo>
                  <a:pt x="27647" y="203074"/>
                </a:lnTo>
                <a:lnTo>
                  <a:pt x="39787" y="247115"/>
                </a:lnTo>
                <a:lnTo>
                  <a:pt x="53956" y="290285"/>
                </a:lnTo>
                <a:lnTo>
                  <a:pt x="70099" y="332528"/>
                </a:lnTo>
                <a:lnTo>
                  <a:pt x="88159" y="373790"/>
                </a:lnTo>
                <a:lnTo>
                  <a:pt x="108084" y="414015"/>
                </a:lnTo>
                <a:lnTo>
                  <a:pt x="129816" y="453148"/>
                </a:lnTo>
                <a:lnTo>
                  <a:pt x="153301" y="491134"/>
                </a:lnTo>
                <a:lnTo>
                  <a:pt x="178485" y="527918"/>
                </a:lnTo>
                <a:lnTo>
                  <a:pt x="205311" y="563445"/>
                </a:lnTo>
                <a:lnTo>
                  <a:pt x="233725" y="597659"/>
                </a:lnTo>
                <a:lnTo>
                  <a:pt x="263715" y="630550"/>
                </a:lnTo>
                <a:lnTo>
                  <a:pt x="295096" y="661931"/>
                </a:lnTo>
                <a:lnTo>
                  <a:pt x="327943" y="691878"/>
                </a:lnTo>
                <a:lnTo>
                  <a:pt x="362157" y="720293"/>
                </a:lnTo>
                <a:lnTo>
                  <a:pt x="397683" y="747119"/>
                </a:lnTo>
                <a:lnTo>
                  <a:pt x="434466" y="772303"/>
                </a:lnTo>
                <a:lnTo>
                  <a:pt x="472451" y="795789"/>
                </a:lnTo>
                <a:lnTo>
                  <a:pt x="511583" y="817521"/>
                </a:lnTo>
                <a:lnTo>
                  <a:pt x="551807" y="837446"/>
                </a:lnTo>
                <a:lnTo>
                  <a:pt x="593067" y="855507"/>
                </a:lnTo>
                <a:lnTo>
                  <a:pt x="635309" y="871649"/>
                </a:lnTo>
                <a:lnTo>
                  <a:pt x="678478" y="885818"/>
                </a:lnTo>
                <a:lnTo>
                  <a:pt x="722517" y="897959"/>
                </a:lnTo>
                <a:lnTo>
                  <a:pt x="767373" y="908015"/>
                </a:lnTo>
                <a:lnTo>
                  <a:pt x="812990" y="915933"/>
                </a:lnTo>
                <a:lnTo>
                  <a:pt x="859313" y="921657"/>
                </a:lnTo>
                <a:lnTo>
                  <a:pt x="906287" y="925131"/>
                </a:lnTo>
                <a:lnTo>
                  <a:pt x="953857" y="926302"/>
                </a:lnTo>
                <a:lnTo>
                  <a:pt x="1001429" y="925131"/>
                </a:lnTo>
                <a:lnTo>
                  <a:pt x="1048404" y="921657"/>
                </a:lnTo>
                <a:lnTo>
                  <a:pt x="1094729" y="915933"/>
                </a:lnTo>
                <a:lnTo>
                  <a:pt x="1140347" y="908015"/>
                </a:lnTo>
                <a:lnTo>
                  <a:pt x="1185204" y="897959"/>
                </a:lnTo>
                <a:lnTo>
                  <a:pt x="1229244" y="885818"/>
                </a:lnTo>
                <a:lnTo>
                  <a:pt x="1272414" y="871649"/>
                </a:lnTo>
                <a:lnTo>
                  <a:pt x="1304041" y="859563"/>
                </a:lnTo>
                <a:lnTo>
                  <a:pt x="953857" y="859563"/>
                </a:lnTo>
                <a:lnTo>
                  <a:pt x="905218" y="858247"/>
                </a:lnTo>
                <a:lnTo>
                  <a:pt x="857256" y="854344"/>
                </a:lnTo>
                <a:lnTo>
                  <a:pt x="810039" y="847921"/>
                </a:lnTo>
                <a:lnTo>
                  <a:pt x="763635" y="839049"/>
                </a:lnTo>
                <a:lnTo>
                  <a:pt x="718112" y="827794"/>
                </a:lnTo>
                <a:lnTo>
                  <a:pt x="673539" y="814224"/>
                </a:lnTo>
                <a:lnTo>
                  <a:pt x="629984" y="798409"/>
                </a:lnTo>
                <a:lnTo>
                  <a:pt x="587515" y="780416"/>
                </a:lnTo>
                <a:lnTo>
                  <a:pt x="546200" y="760314"/>
                </a:lnTo>
                <a:lnTo>
                  <a:pt x="506107" y="738171"/>
                </a:lnTo>
                <a:lnTo>
                  <a:pt x="467306" y="714054"/>
                </a:lnTo>
                <a:lnTo>
                  <a:pt x="429863" y="688033"/>
                </a:lnTo>
                <a:lnTo>
                  <a:pt x="393847" y="660176"/>
                </a:lnTo>
                <a:lnTo>
                  <a:pt x="359282" y="630506"/>
                </a:lnTo>
                <a:lnTo>
                  <a:pt x="326370" y="599224"/>
                </a:lnTo>
                <a:lnTo>
                  <a:pt x="295046" y="566266"/>
                </a:lnTo>
                <a:lnTo>
                  <a:pt x="265421" y="531744"/>
                </a:lnTo>
                <a:lnTo>
                  <a:pt x="237564" y="495728"/>
                </a:lnTo>
                <a:lnTo>
                  <a:pt x="211544" y="458284"/>
                </a:lnTo>
                <a:lnTo>
                  <a:pt x="187429" y="419481"/>
                </a:lnTo>
                <a:lnTo>
                  <a:pt x="165286" y="379388"/>
                </a:lnTo>
                <a:lnTo>
                  <a:pt x="145185" y="338072"/>
                </a:lnTo>
                <a:lnTo>
                  <a:pt x="127193" y="295602"/>
                </a:lnTo>
                <a:lnTo>
                  <a:pt x="111379" y="252046"/>
                </a:lnTo>
                <a:lnTo>
                  <a:pt x="97810" y="207472"/>
                </a:lnTo>
                <a:lnTo>
                  <a:pt x="86556" y="161949"/>
                </a:lnTo>
                <a:lnTo>
                  <a:pt x="77683" y="115544"/>
                </a:lnTo>
                <a:lnTo>
                  <a:pt x="71262" y="68327"/>
                </a:lnTo>
                <a:lnTo>
                  <a:pt x="67359" y="20365"/>
                </a:lnTo>
                <a:lnTo>
                  <a:pt x="66807" y="0"/>
                </a:lnTo>
                <a:close/>
              </a:path>
              <a:path w="1908175" h="926465">
                <a:moveTo>
                  <a:pt x="1907714" y="0"/>
                </a:moveTo>
                <a:lnTo>
                  <a:pt x="1840907" y="0"/>
                </a:lnTo>
                <a:lnTo>
                  <a:pt x="1840356" y="20365"/>
                </a:lnTo>
                <a:lnTo>
                  <a:pt x="1836452" y="68327"/>
                </a:lnTo>
                <a:lnTo>
                  <a:pt x="1830031" y="115544"/>
                </a:lnTo>
                <a:lnTo>
                  <a:pt x="1821158" y="161949"/>
                </a:lnTo>
                <a:lnTo>
                  <a:pt x="1809903" y="207472"/>
                </a:lnTo>
                <a:lnTo>
                  <a:pt x="1796334" y="252046"/>
                </a:lnTo>
                <a:lnTo>
                  <a:pt x="1780519" y="295602"/>
                </a:lnTo>
                <a:lnTo>
                  <a:pt x="1762526" y="338072"/>
                </a:lnTo>
                <a:lnTo>
                  <a:pt x="1742424" y="379388"/>
                </a:lnTo>
                <a:lnTo>
                  <a:pt x="1720281" y="419481"/>
                </a:lnTo>
                <a:lnTo>
                  <a:pt x="1696164" y="458284"/>
                </a:lnTo>
                <a:lnTo>
                  <a:pt x="1670143" y="495728"/>
                </a:lnTo>
                <a:lnTo>
                  <a:pt x="1642286" y="531744"/>
                </a:lnTo>
                <a:lnTo>
                  <a:pt x="1612660" y="566266"/>
                </a:lnTo>
                <a:lnTo>
                  <a:pt x="1581335" y="599224"/>
                </a:lnTo>
                <a:lnTo>
                  <a:pt x="1548377" y="630550"/>
                </a:lnTo>
                <a:lnTo>
                  <a:pt x="1513856" y="660176"/>
                </a:lnTo>
                <a:lnTo>
                  <a:pt x="1477840" y="688033"/>
                </a:lnTo>
                <a:lnTo>
                  <a:pt x="1440397" y="714054"/>
                </a:lnTo>
                <a:lnTo>
                  <a:pt x="1401595" y="738171"/>
                </a:lnTo>
                <a:lnTo>
                  <a:pt x="1361503" y="760314"/>
                </a:lnTo>
                <a:lnTo>
                  <a:pt x="1320188" y="780416"/>
                </a:lnTo>
                <a:lnTo>
                  <a:pt x="1277719" y="798409"/>
                </a:lnTo>
                <a:lnTo>
                  <a:pt x="1234165" y="814224"/>
                </a:lnTo>
                <a:lnTo>
                  <a:pt x="1189593" y="827794"/>
                </a:lnTo>
                <a:lnTo>
                  <a:pt x="1144071" y="839049"/>
                </a:lnTo>
                <a:lnTo>
                  <a:pt x="1097669" y="847921"/>
                </a:lnTo>
                <a:lnTo>
                  <a:pt x="1050453" y="854344"/>
                </a:lnTo>
                <a:lnTo>
                  <a:pt x="1002493" y="858247"/>
                </a:lnTo>
                <a:lnTo>
                  <a:pt x="953857" y="859563"/>
                </a:lnTo>
                <a:lnTo>
                  <a:pt x="1304041" y="859563"/>
                </a:lnTo>
                <a:lnTo>
                  <a:pt x="1355917" y="837446"/>
                </a:lnTo>
                <a:lnTo>
                  <a:pt x="1396141" y="817521"/>
                </a:lnTo>
                <a:lnTo>
                  <a:pt x="1435273" y="795789"/>
                </a:lnTo>
                <a:lnTo>
                  <a:pt x="1473258" y="772303"/>
                </a:lnTo>
                <a:lnTo>
                  <a:pt x="1510041" y="747119"/>
                </a:lnTo>
                <a:lnTo>
                  <a:pt x="1545567" y="720293"/>
                </a:lnTo>
                <a:lnTo>
                  <a:pt x="1579781" y="691878"/>
                </a:lnTo>
                <a:lnTo>
                  <a:pt x="1612627" y="661931"/>
                </a:lnTo>
                <a:lnTo>
                  <a:pt x="1644050" y="630506"/>
                </a:lnTo>
                <a:lnTo>
                  <a:pt x="1673996" y="597659"/>
                </a:lnTo>
                <a:lnTo>
                  <a:pt x="1702410" y="563445"/>
                </a:lnTo>
                <a:lnTo>
                  <a:pt x="1729235" y="527918"/>
                </a:lnTo>
                <a:lnTo>
                  <a:pt x="1754418" y="491134"/>
                </a:lnTo>
                <a:lnTo>
                  <a:pt x="1777903" y="453148"/>
                </a:lnTo>
                <a:lnTo>
                  <a:pt x="1799635" y="414015"/>
                </a:lnTo>
                <a:lnTo>
                  <a:pt x="1819558" y="373790"/>
                </a:lnTo>
                <a:lnTo>
                  <a:pt x="1837618" y="332528"/>
                </a:lnTo>
                <a:lnTo>
                  <a:pt x="1853760" y="290285"/>
                </a:lnTo>
                <a:lnTo>
                  <a:pt x="1867928" y="247115"/>
                </a:lnTo>
                <a:lnTo>
                  <a:pt x="1880068" y="203074"/>
                </a:lnTo>
                <a:lnTo>
                  <a:pt x="1890124" y="158217"/>
                </a:lnTo>
                <a:lnTo>
                  <a:pt x="1898042" y="112598"/>
                </a:lnTo>
                <a:lnTo>
                  <a:pt x="1903765" y="66273"/>
                </a:lnTo>
                <a:lnTo>
                  <a:pt x="1907240" y="19297"/>
                </a:lnTo>
                <a:lnTo>
                  <a:pt x="1907714" y="0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34097" y="6546512"/>
            <a:ext cx="62230" cy="432434"/>
          </a:xfrm>
          <a:custGeom>
            <a:avLst/>
            <a:gdLst/>
            <a:ahLst/>
            <a:cxnLst/>
            <a:rect l="l" t="t" r="r" b="b"/>
            <a:pathLst>
              <a:path w="62230" h="432434">
                <a:moveTo>
                  <a:pt x="61765" y="432356"/>
                </a:moveTo>
                <a:lnTo>
                  <a:pt x="0" y="432356"/>
                </a:lnTo>
                <a:lnTo>
                  <a:pt x="0" y="0"/>
                </a:lnTo>
                <a:lnTo>
                  <a:pt x="61765" y="0"/>
                </a:lnTo>
                <a:lnTo>
                  <a:pt x="61765" y="432356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91000" y="7663788"/>
            <a:ext cx="6220331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b="1" spc="-30" dirty="0">
                <a:latin typeface="Trebuchet MS"/>
                <a:cs typeface="Trebuchet MS"/>
              </a:rPr>
              <a:t>Балансировка нагрузки в кластере за счет использования специальной </a:t>
            </a:r>
            <a:r>
              <a:rPr lang="ru-RU" sz="2800" b="1" spc="-30" dirty="0" smtClean="0">
                <a:latin typeface="Trebuchet MS"/>
                <a:cs typeface="Trebuchet MS"/>
              </a:rPr>
              <a:t>модели </a:t>
            </a:r>
            <a:r>
              <a:rPr lang="ru-RU" sz="2800" b="1" spc="-30" dirty="0">
                <a:latin typeface="Trebuchet MS"/>
                <a:cs typeface="Trebuchet MS"/>
              </a:rPr>
              <a:t>аналитики </a:t>
            </a:r>
            <a:r>
              <a:rPr lang="ru-RU" sz="2800" b="1" spc="-30" dirty="0" smtClean="0">
                <a:latin typeface="Trebuchet MS"/>
                <a:cs typeface="Trebuchet MS"/>
              </a:rPr>
              <a:t>данный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67038" y="1696826"/>
            <a:ext cx="7971414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635"/>
              </a:lnSpc>
              <a:spcBef>
                <a:spcPts val="100"/>
              </a:spcBef>
            </a:pPr>
            <a:r>
              <a:rPr lang="ru-RU" sz="2800" b="1" spc="-5" dirty="0">
                <a:latin typeface="Trebuchet MS"/>
                <a:cs typeface="Trebuchet MS"/>
              </a:rPr>
              <a:t>Интеллектуальны </a:t>
            </a:r>
            <a:r>
              <a:rPr lang="ru-RU" sz="2800" b="1" spc="-5" dirty="0" smtClean="0">
                <a:latin typeface="Trebuchet MS"/>
                <a:cs typeface="Trebuchet MS"/>
              </a:rPr>
              <a:t>анализ </a:t>
            </a:r>
            <a:r>
              <a:rPr lang="ru-RU" sz="2800" b="1" spc="-5" dirty="0">
                <a:latin typeface="Trebuchet MS"/>
                <a:cs typeface="Trebuchet MS"/>
              </a:rPr>
              <a:t>логов </a:t>
            </a:r>
            <a:r>
              <a:rPr lang="en-US" sz="2800" b="1" spc="-5" dirty="0" err="1">
                <a:latin typeface="Trebuchet MS"/>
                <a:cs typeface="Trebuchet MS"/>
              </a:rPr>
              <a:t>GreenPlum</a:t>
            </a:r>
            <a:r>
              <a:rPr lang="ru-RU" sz="2800" b="1" spc="-5" dirty="0" smtClean="0">
                <a:latin typeface="Trebuchet MS"/>
                <a:cs typeface="Trebuchet MS"/>
              </a:rPr>
              <a:t> </a:t>
            </a:r>
            <a:r>
              <a:rPr lang="ru-RU" sz="2800" b="1" spc="-5" dirty="0">
                <a:latin typeface="Trebuchet MS"/>
                <a:cs typeface="Trebuchet MS"/>
              </a:rPr>
              <a:t>для принятия решений о реструктуризации кластера (оптимизация таблиц)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522248" y="1687063"/>
            <a:ext cx="5554791" cy="87652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ru-RU" sz="2800" b="1" spc="140" dirty="0">
                <a:latin typeface="Trebuchet MS"/>
                <a:cs typeface="Trebuchet MS"/>
              </a:rPr>
              <a:t>Оценка быстродействия при решении сложных задач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329638" y="7663788"/>
            <a:ext cx="450009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91180" algn="l"/>
              </a:tabLst>
            </a:pPr>
            <a:r>
              <a:rPr lang="ru-RU" sz="2800" b="1" spc="135" dirty="0" smtClean="0">
                <a:latin typeface="Trebuchet MS"/>
                <a:cs typeface="Trebuchet MS"/>
              </a:rPr>
              <a:t>Прогнозирование загрузки </a:t>
            </a:r>
            <a:r>
              <a:rPr lang="ru-RU" sz="2800" b="1" spc="135" dirty="0">
                <a:latin typeface="Trebuchet MS"/>
                <a:cs typeface="Trebuchet MS"/>
              </a:rPr>
              <a:t>кластера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590322" y="2744521"/>
            <a:ext cx="66687" cy="1962672"/>
          </a:xfrm>
          <a:custGeom>
            <a:avLst/>
            <a:gdLst/>
            <a:ahLst/>
            <a:cxnLst/>
            <a:rect l="l" t="t" r="r" b="b"/>
            <a:pathLst>
              <a:path w="66675" h="2447925">
                <a:moveTo>
                  <a:pt x="66674" y="2447924"/>
                </a:moveTo>
                <a:lnTo>
                  <a:pt x="0" y="2447924"/>
                </a:lnTo>
                <a:lnTo>
                  <a:pt x="0" y="0"/>
                </a:lnTo>
                <a:lnTo>
                  <a:pt x="66674" y="0"/>
                </a:lnTo>
                <a:lnTo>
                  <a:pt x="66674" y="2447924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45791" y="1600358"/>
            <a:ext cx="1019810" cy="1018540"/>
          </a:xfrm>
          <a:custGeom>
            <a:avLst/>
            <a:gdLst/>
            <a:ahLst/>
            <a:cxnLst/>
            <a:rect l="l" t="t" r="r" b="b"/>
            <a:pathLst>
              <a:path w="1019809" h="1018540">
                <a:moveTo>
                  <a:pt x="1019238" y="0"/>
                </a:moveTo>
                <a:lnTo>
                  <a:pt x="0" y="0"/>
                </a:lnTo>
                <a:lnTo>
                  <a:pt x="0" y="41910"/>
                </a:lnTo>
                <a:lnTo>
                  <a:pt x="0" y="1018324"/>
                </a:lnTo>
                <a:lnTo>
                  <a:pt x="42037" y="1018324"/>
                </a:lnTo>
                <a:lnTo>
                  <a:pt x="42037" y="41910"/>
                </a:lnTo>
                <a:lnTo>
                  <a:pt x="1019238" y="41910"/>
                </a:lnTo>
                <a:lnTo>
                  <a:pt x="1019238" y="0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402898" y="1666066"/>
            <a:ext cx="1019810" cy="1018540"/>
          </a:xfrm>
          <a:custGeom>
            <a:avLst/>
            <a:gdLst/>
            <a:ahLst/>
            <a:cxnLst/>
            <a:rect l="l" t="t" r="r" b="b"/>
            <a:pathLst>
              <a:path w="1019809" h="1018539">
                <a:moveTo>
                  <a:pt x="1019238" y="0"/>
                </a:moveTo>
                <a:lnTo>
                  <a:pt x="0" y="0"/>
                </a:lnTo>
                <a:lnTo>
                  <a:pt x="0" y="41897"/>
                </a:lnTo>
                <a:lnTo>
                  <a:pt x="0" y="1018324"/>
                </a:lnTo>
                <a:lnTo>
                  <a:pt x="42037" y="1018324"/>
                </a:lnTo>
                <a:lnTo>
                  <a:pt x="42037" y="41897"/>
                </a:lnTo>
                <a:lnTo>
                  <a:pt x="1019238" y="41897"/>
                </a:lnTo>
                <a:lnTo>
                  <a:pt x="1019238" y="0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 rot="10800000">
            <a:off x="12919503" y="7591817"/>
            <a:ext cx="1019810" cy="1018540"/>
          </a:xfrm>
          <a:custGeom>
            <a:avLst/>
            <a:gdLst/>
            <a:ahLst/>
            <a:cxnLst/>
            <a:rect l="l" t="t" r="r" b="b"/>
            <a:pathLst>
              <a:path w="1019809" h="1018540">
                <a:moveTo>
                  <a:pt x="1019238" y="0"/>
                </a:moveTo>
                <a:lnTo>
                  <a:pt x="977201" y="0"/>
                </a:lnTo>
                <a:lnTo>
                  <a:pt x="977201" y="976414"/>
                </a:lnTo>
                <a:lnTo>
                  <a:pt x="0" y="976414"/>
                </a:lnTo>
                <a:lnTo>
                  <a:pt x="0" y="1018324"/>
                </a:lnTo>
                <a:lnTo>
                  <a:pt x="1019238" y="1018324"/>
                </a:lnTo>
                <a:lnTo>
                  <a:pt x="1019238" y="976414"/>
                </a:lnTo>
                <a:lnTo>
                  <a:pt x="1019238" y="0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660837" y="7616342"/>
            <a:ext cx="1018540" cy="1019810"/>
          </a:xfrm>
          <a:custGeom>
            <a:avLst/>
            <a:gdLst/>
            <a:ahLst/>
            <a:cxnLst/>
            <a:rect l="l" t="t" r="r" b="b"/>
            <a:pathLst>
              <a:path w="1018540" h="1019809">
                <a:moveTo>
                  <a:pt x="1018324" y="0"/>
                </a:moveTo>
                <a:lnTo>
                  <a:pt x="976426" y="0"/>
                </a:lnTo>
                <a:lnTo>
                  <a:pt x="0" y="0"/>
                </a:lnTo>
                <a:lnTo>
                  <a:pt x="0" y="42037"/>
                </a:lnTo>
                <a:lnTo>
                  <a:pt x="976426" y="42037"/>
                </a:lnTo>
                <a:lnTo>
                  <a:pt x="976426" y="1019238"/>
                </a:lnTo>
                <a:lnTo>
                  <a:pt x="1018324" y="1019238"/>
                </a:lnTo>
                <a:lnTo>
                  <a:pt x="1018324" y="0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1"/>
            <a:ext cx="2971800" cy="10287000"/>
          </a:xfrm>
          <a:custGeom>
            <a:avLst/>
            <a:gdLst/>
            <a:ahLst/>
            <a:cxnLst/>
            <a:rect l="l" t="t" r="r" b="b"/>
            <a:pathLst>
              <a:path w="2971800" h="10287000">
                <a:moveTo>
                  <a:pt x="0" y="0"/>
                </a:moveTo>
                <a:lnTo>
                  <a:pt x="2971799" y="0"/>
                </a:lnTo>
                <a:lnTo>
                  <a:pt x="2971799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object 5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1533" y="4932492"/>
            <a:ext cx="1466849" cy="1466849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53264" y="4888130"/>
            <a:ext cx="1476374" cy="146684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30952" y="4849101"/>
            <a:ext cx="1362074" cy="1552574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97627" y="4804947"/>
            <a:ext cx="1390649" cy="1390649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2189" y="4740373"/>
            <a:ext cx="1514474" cy="1514474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1619" y="4656452"/>
            <a:ext cx="1600199" cy="1600199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98763" y="5036139"/>
            <a:ext cx="1362074" cy="1362074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1033660" y="131504"/>
            <a:ext cx="805815" cy="98610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95"/>
              </a:spcBef>
            </a:pPr>
            <a:r>
              <a:rPr lang="ru-RU" sz="8000" b="1" spc="-1825" dirty="0" smtClean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br>
              <a:rPr lang="ru-RU" sz="8000" b="1" spc="-1825" dirty="0" smtClean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ru-RU" sz="8000" b="1" spc="-1825" dirty="0" smtClean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br>
              <a:rPr lang="ru-RU" sz="8000" b="1" spc="-1825" dirty="0" smtClean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ru-RU" sz="8000" b="1" spc="-1825" dirty="0" smtClean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br>
              <a:rPr lang="ru-RU" sz="8000" b="1" spc="-1825" dirty="0" smtClean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ru-RU" sz="8000" b="1" spc="-1825" dirty="0" smtClean="0">
                <a:solidFill>
                  <a:srgbClr val="FFFFFF"/>
                </a:solidFill>
                <a:latin typeface="Arial"/>
                <a:cs typeface="Arial"/>
              </a:rPr>
              <a:t>Б</a:t>
            </a:r>
            <a:br>
              <a:rPr lang="ru-RU" sz="8000" b="1" spc="-1825" dirty="0" smtClean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ru-RU" sz="8000" b="1" spc="-1825" dirty="0" smtClean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br>
              <a:rPr lang="ru-RU" sz="8000" b="1" spc="-1825" dirty="0" smtClean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ru-RU" sz="8000" b="1" spc="-1825" dirty="0" smtClean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br>
              <a:rPr lang="ru-RU" sz="8000" b="1" spc="-1825" dirty="0" smtClean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ru-RU" sz="8000" b="1" spc="-1825" dirty="0" smtClean="0">
                <a:solidFill>
                  <a:srgbClr val="FFFFFF"/>
                </a:solidFill>
                <a:latin typeface="Arial"/>
                <a:cs typeface="Arial"/>
              </a:rPr>
              <a:t>М</a:t>
            </a:r>
            <a:br>
              <a:rPr lang="ru-RU" sz="8000" b="1" spc="-1825" dirty="0" smtClean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ru-RU" sz="8000" b="1" spc="-1825" dirty="0" smtClean="0">
                <a:solidFill>
                  <a:srgbClr val="FFFFFF"/>
                </a:solidFill>
                <a:latin typeface="Arial"/>
                <a:cs typeface="Arial"/>
              </a:rPr>
              <a:t>  А</a:t>
            </a:r>
            <a:endParaRPr sz="8000" dirty="0">
              <a:latin typeface="Arial"/>
              <a:cs typeface="Arial"/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5212398" y="2882620"/>
            <a:ext cx="70475" cy="1859163"/>
            <a:chOff x="5212398" y="2882620"/>
            <a:chExt cx="70475" cy="1859163"/>
          </a:xfrm>
        </p:grpSpPr>
        <p:sp>
          <p:nvSpPr>
            <p:cNvPr id="7" name="object 7"/>
            <p:cNvSpPr/>
            <p:nvPr/>
          </p:nvSpPr>
          <p:spPr>
            <a:xfrm>
              <a:off x="5220643" y="4309349"/>
              <a:ext cx="62230" cy="432434"/>
            </a:xfrm>
            <a:custGeom>
              <a:avLst/>
              <a:gdLst/>
              <a:ahLst/>
              <a:cxnLst/>
              <a:rect l="l" t="t" r="r" b="b"/>
              <a:pathLst>
                <a:path w="62229" h="432435">
                  <a:moveTo>
                    <a:pt x="61765" y="432356"/>
                  </a:moveTo>
                  <a:lnTo>
                    <a:pt x="0" y="432356"/>
                  </a:lnTo>
                  <a:lnTo>
                    <a:pt x="0" y="0"/>
                  </a:lnTo>
                  <a:lnTo>
                    <a:pt x="61765" y="0"/>
                  </a:lnTo>
                  <a:lnTo>
                    <a:pt x="61765" y="432356"/>
                  </a:lnTo>
                  <a:close/>
                </a:path>
              </a:pathLst>
            </a:custGeom>
            <a:solidFill>
              <a:srgbClr val="1B25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12398" y="2882620"/>
              <a:ext cx="66675" cy="1828800"/>
            </a:xfrm>
            <a:custGeom>
              <a:avLst/>
              <a:gdLst/>
              <a:ahLst/>
              <a:cxnLst/>
              <a:rect l="l" t="t" r="r" b="b"/>
              <a:pathLst>
                <a:path w="66675" h="1828800">
                  <a:moveTo>
                    <a:pt x="66674" y="1828799"/>
                  </a:moveTo>
                  <a:lnTo>
                    <a:pt x="0" y="1828799"/>
                  </a:lnTo>
                  <a:lnTo>
                    <a:pt x="0" y="0"/>
                  </a:lnTo>
                  <a:lnTo>
                    <a:pt x="66674" y="0"/>
                  </a:lnTo>
                  <a:lnTo>
                    <a:pt x="66674" y="1828799"/>
                  </a:lnTo>
                  <a:close/>
                </a:path>
              </a:pathLst>
            </a:custGeom>
            <a:solidFill>
              <a:srgbClr val="1B25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Google Shape;71;p14"/>
          <p:cNvSpPr txBox="1"/>
          <p:nvPr/>
        </p:nvSpPr>
        <p:spPr>
          <a:xfrm>
            <a:off x="3231433" y="131504"/>
            <a:ext cx="453900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Manrope"/>
                <a:ea typeface="Manrope"/>
                <a:cs typeface="Manrope"/>
                <a:sym typeface="Manrope"/>
              </a:rPr>
              <a:t>SKOLKOVO HACK 2022</a:t>
            </a:r>
            <a:endParaRPr b="1" dirty="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3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866577" y="-27940"/>
            <a:ext cx="1210462" cy="111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484" y="8477100"/>
            <a:ext cx="1603357" cy="1772518"/>
          </a:xfrm>
          <a:prstGeom prst="rect">
            <a:avLst/>
          </a:prstGeom>
        </p:spPr>
      </p:pic>
      <p:sp>
        <p:nvSpPr>
          <p:cNvPr id="65" name="Google Shape;85;p15"/>
          <p:cNvSpPr txBox="1"/>
          <p:nvPr/>
        </p:nvSpPr>
        <p:spPr>
          <a:xfrm>
            <a:off x="6959402" y="403001"/>
            <a:ext cx="8424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 ExtraBold"/>
                <a:ea typeface="Manrope ExtraBold"/>
                <a:cs typeface="Manrope ExtraBold"/>
                <a:sym typeface="Manrope ExtraBold"/>
              </a:rPr>
              <a:t>Какую проблему </a:t>
            </a:r>
            <a:r>
              <a:rPr lang="ru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 ExtraBold"/>
                <a:ea typeface="Manrope ExtraBold"/>
                <a:cs typeface="Manrope ExtraBold"/>
                <a:sym typeface="Manrope ExtraBold"/>
              </a:rPr>
              <a:t>решает проект</a:t>
            </a:r>
            <a:endParaRPr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68639" y="5766344"/>
            <a:ext cx="4871085" cy="2026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630"/>
              </a:lnSpc>
              <a:spcBef>
                <a:spcPts val="100"/>
              </a:spcBef>
              <a:tabLst>
                <a:tab pos="3108960" algn="l"/>
              </a:tabLst>
            </a:pPr>
            <a:r>
              <a:rPr lang="ru-RU" sz="2200" b="1" spc="-5" dirty="0">
                <a:solidFill>
                  <a:srgbClr val="FFFFFF"/>
                </a:solidFill>
                <a:latin typeface="Trebuchet MS"/>
                <a:cs typeface="Trebuchet MS"/>
              </a:rPr>
              <a:t>Для удобства проект собран в один исполняемый </a:t>
            </a:r>
            <a:r>
              <a:rPr lang="ru-RU" sz="2200" b="1" spc="-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exe</a:t>
            </a:r>
            <a:endParaRPr lang="ru-RU" sz="2200" b="1" spc="-5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>
              <a:lnSpc>
                <a:spcPts val="2630"/>
              </a:lnSpc>
              <a:spcBef>
                <a:spcPts val="100"/>
              </a:spcBef>
              <a:tabLst>
                <a:tab pos="3108960" algn="l"/>
              </a:tabLst>
            </a:pPr>
            <a:r>
              <a:rPr lang="en-US" sz="2200" b="1" spc="-5" dirty="0">
                <a:solidFill>
                  <a:srgbClr val="FFFFFF"/>
                </a:solidFill>
                <a:latin typeface="Trebuchet MS"/>
                <a:cs typeface="Trebuchet MS"/>
              </a:rPr>
              <a:t>https://git.codenrock.com/skolkovo-hack-2022/cnrprod-team-22580/rostelekom-task/-/blob/main/GreenPlumEXE.zip</a:t>
            </a:r>
            <a:endParaRPr lang="ru-RU" sz="2200" b="1" spc="-5" dirty="0" smtClean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0329" y="4182824"/>
            <a:ext cx="5234305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630"/>
              </a:lnSpc>
              <a:spcBef>
                <a:spcPts val="100"/>
              </a:spcBef>
            </a:pPr>
            <a:r>
              <a:rPr lang="ru-RU" sz="2200" b="1" spc="-20" dirty="0">
                <a:solidFill>
                  <a:srgbClr val="FFFFFF"/>
                </a:solidFill>
                <a:latin typeface="Trebuchet MS"/>
                <a:cs typeface="Trebuchet MS"/>
              </a:rPr>
              <a:t>Для запуска приложения требуется запустить файл main.py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7177" y="7955301"/>
            <a:ext cx="5379720" cy="176907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198245" marR="5080" indent="-1186180" algn="ctr">
              <a:lnSpc>
                <a:spcPts val="2630"/>
              </a:lnSpc>
              <a:spcBef>
                <a:spcPts val="195"/>
              </a:spcBef>
              <a:tabLst>
                <a:tab pos="1981835" algn="l"/>
                <a:tab pos="3336290" algn="l"/>
                <a:tab pos="4568190" algn="l"/>
              </a:tabLst>
            </a:pPr>
            <a:r>
              <a:rPr lang="ru-RU" sz="2200" b="1" spc="25" dirty="0" smtClean="0">
                <a:solidFill>
                  <a:srgbClr val="FFFFFF"/>
                </a:solidFill>
                <a:latin typeface="Trebuchet MS"/>
                <a:cs typeface="Trebuchet MS"/>
              </a:rPr>
              <a:t>Анализ данных происходит с</a:t>
            </a:r>
          </a:p>
          <a:p>
            <a:pPr marL="1198245" marR="5080" indent="-1186180" algn="ctr">
              <a:lnSpc>
                <a:spcPts val="2630"/>
              </a:lnSpc>
              <a:spcBef>
                <a:spcPts val="195"/>
              </a:spcBef>
              <a:tabLst>
                <a:tab pos="1981835" algn="l"/>
                <a:tab pos="3336290" algn="l"/>
                <a:tab pos="4568190" algn="l"/>
              </a:tabLst>
            </a:pPr>
            <a:r>
              <a:rPr lang="ru-RU" sz="2200" b="1" spc="25" dirty="0" smtClean="0">
                <a:solidFill>
                  <a:srgbClr val="FFFFFF"/>
                </a:solidFill>
                <a:latin typeface="Trebuchet MS"/>
                <a:cs typeface="Trebuchet MS"/>
              </a:rPr>
              <a:t> помощью библиотеки </a:t>
            </a:r>
            <a:r>
              <a:rPr lang="ru-RU" sz="2200" b="1" spc="25" dirty="0" err="1">
                <a:solidFill>
                  <a:srgbClr val="FFFFFF"/>
                </a:solidFill>
                <a:latin typeface="Trebuchet MS"/>
                <a:cs typeface="Trebuchet MS"/>
              </a:rPr>
              <a:t>pandas</a:t>
            </a:r>
            <a:r>
              <a:rPr lang="ru-RU" sz="2200" b="1" spc="25" dirty="0" smtClean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</a:p>
          <a:p>
            <a:pPr marL="1198245" marR="5080" indent="-1186180" algn="ctr">
              <a:lnSpc>
                <a:spcPts val="2630"/>
              </a:lnSpc>
              <a:spcBef>
                <a:spcPts val="195"/>
              </a:spcBef>
              <a:tabLst>
                <a:tab pos="1981835" algn="l"/>
                <a:tab pos="3336290" algn="l"/>
                <a:tab pos="4568190" algn="l"/>
              </a:tabLst>
            </a:pPr>
            <a:r>
              <a:rPr lang="ru-RU" sz="2200" b="1" spc="25" dirty="0" smtClean="0">
                <a:solidFill>
                  <a:srgbClr val="FFFFFF"/>
                </a:solidFill>
                <a:latin typeface="Trebuchet MS"/>
                <a:cs typeface="Trebuchet MS"/>
              </a:rPr>
              <a:t> которая позволяет </a:t>
            </a:r>
            <a:r>
              <a:rPr lang="ru-RU" sz="2200" b="1" spc="25" dirty="0">
                <a:solidFill>
                  <a:srgbClr val="FFFFFF"/>
                </a:solidFill>
                <a:latin typeface="Trebuchet MS"/>
                <a:cs typeface="Trebuchet MS"/>
              </a:rPr>
              <a:t>облегчать </a:t>
            </a:r>
            <a:r>
              <a:rPr lang="ru-RU" sz="2200" b="1" spc="25" dirty="0" smtClean="0">
                <a:solidFill>
                  <a:srgbClr val="FFFFFF"/>
                </a:solidFill>
                <a:latin typeface="Trebuchet MS"/>
                <a:cs typeface="Trebuchet MS"/>
              </a:rPr>
              <a:t>работу</a:t>
            </a:r>
          </a:p>
          <a:p>
            <a:pPr marL="1198245" marR="5080" indent="-1186180" algn="ctr">
              <a:lnSpc>
                <a:spcPts val="2630"/>
              </a:lnSpc>
              <a:spcBef>
                <a:spcPts val="195"/>
              </a:spcBef>
              <a:tabLst>
                <a:tab pos="1981835" algn="l"/>
                <a:tab pos="3336290" algn="l"/>
                <a:tab pos="4568190" algn="l"/>
              </a:tabLst>
            </a:pPr>
            <a:r>
              <a:rPr lang="ru-RU" sz="2200" b="1" spc="25" dirty="0" smtClean="0">
                <a:solidFill>
                  <a:srgbClr val="FFFFFF"/>
                </a:solidFill>
                <a:latin typeface="Trebuchet MS"/>
                <a:cs typeface="Trebuchet MS"/>
              </a:rPr>
              <a:t>с </a:t>
            </a:r>
            <a:r>
              <a:rPr lang="ru-RU" sz="2200" b="1" spc="25" dirty="0">
                <a:solidFill>
                  <a:srgbClr val="FFFFFF"/>
                </a:solidFill>
                <a:latin typeface="Trebuchet MS"/>
                <a:cs typeface="Trebuchet MS"/>
              </a:rPr>
              <a:t>большими данными</a:t>
            </a:r>
            <a:r>
              <a:rPr lang="ru-RU" sz="2200" b="1" spc="25" dirty="0" smtClean="0">
                <a:solidFill>
                  <a:srgbClr val="FFFFFF"/>
                </a:solidFill>
                <a:latin typeface="Trebuchet MS"/>
                <a:cs typeface="Trebuchet MS"/>
              </a:rPr>
              <a:t>. Визуализация графиков</a:t>
            </a:r>
            <a:endParaRPr sz="2200" dirty="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14006" y="3804380"/>
            <a:ext cx="5258940" cy="4993991"/>
            <a:chOff x="6514006" y="3804380"/>
            <a:chExt cx="5258940" cy="4993991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4006" y="3804380"/>
              <a:ext cx="5258940" cy="49939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9351" y="5096369"/>
              <a:ext cx="2696182" cy="2696171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868434" y="2170777"/>
            <a:ext cx="12392660" cy="0"/>
          </a:xfrm>
          <a:custGeom>
            <a:avLst/>
            <a:gdLst/>
            <a:ahLst/>
            <a:cxnLst/>
            <a:rect l="l" t="t" r="r" b="b"/>
            <a:pathLst>
              <a:path w="12392660">
                <a:moveTo>
                  <a:pt x="0" y="0"/>
                </a:moveTo>
                <a:lnTo>
                  <a:pt x="12392144" y="0"/>
                </a:lnTo>
              </a:path>
            </a:pathLst>
          </a:custGeom>
          <a:ln w="47624">
            <a:solidFill>
              <a:srgbClr val="074D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235201" y="3743767"/>
            <a:ext cx="6274061" cy="174342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21640" marR="5080" indent="-409575" algn="ctr">
              <a:lnSpc>
                <a:spcPts val="2630"/>
              </a:lnSpc>
              <a:spcBef>
                <a:spcPts val="195"/>
              </a:spcBef>
              <a:tabLst>
                <a:tab pos="2277745" algn="l"/>
                <a:tab pos="3608704" algn="l"/>
              </a:tabLst>
            </a:pPr>
            <a:r>
              <a:rPr lang="ru-RU" sz="2400" b="1" spc="100" dirty="0">
                <a:solidFill>
                  <a:srgbClr val="FFFFFF"/>
                </a:solidFill>
                <a:latin typeface="Trebuchet MS"/>
                <a:cs typeface="Trebuchet MS"/>
              </a:rPr>
              <a:t>Выбор </a:t>
            </a:r>
            <a:r>
              <a:rPr lang="ru-RU" sz="2400" b="1" spc="100" dirty="0" smtClean="0">
                <a:solidFill>
                  <a:srgbClr val="FFFFFF"/>
                </a:solidFill>
                <a:latin typeface="Trebuchet MS"/>
                <a:cs typeface="Trebuchet MS"/>
              </a:rPr>
              <a:t>графики </a:t>
            </a:r>
            <a:r>
              <a:rPr lang="ru-RU" sz="2400" b="1" spc="100" dirty="0">
                <a:solidFill>
                  <a:srgbClr val="FFFFFF"/>
                </a:solidFill>
                <a:latin typeface="Trebuchet MS"/>
                <a:cs typeface="Trebuchet MS"/>
              </a:rPr>
              <a:t>из </a:t>
            </a:r>
            <a:r>
              <a:rPr lang="ru-RU" sz="2400" b="1" spc="100" dirty="0" smtClean="0">
                <a:solidFill>
                  <a:srgbClr val="FFFFFF"/>
                </a:solidFill>
                <a:latin typeface="Trebuchet MS"/>
                <a:cs typeface="Trebuchet MS"/>
              </a:rPr>
              <a:t>списка </a:t>
            </a:r>
          </a:p>
          <a:p>
            <a:pPr marL="421640" marR="5080" indent="-409575" algn="ctr">
              <a:lnSpc>
                <a:spcPts val="2630"/>
              </a:lnSpc>
              <a:spcBef>
                <a:spcPts val="195"/>
              </a:spcBef>
              <a:tabLst>
                <a:tab pos="2277745" algn="l"/>
                <a:tab pos="3608704" algn="l"/>
              </a:tabLst>
            </a:pPr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Список</a:t>
            </a:r>
            <a:r>
              <a:rPr lang="ru-RU" sz="2000" dirty="0">
                <a:solidFill>
                  <a:schemeClr val="bg1"/>
                </a:solidFill>
                <a:latin typeface="Trebuchet MS"/>
                <a:cs typeface="Trebuchet MS"/>
              </a:rPr>
              <a:t> в левом верхней части </a:t>
            </a:r>
            <a:r>
              <a:rPr lang="ru-RU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есть продолговатый </a:t>
            </a:r>
            <a:r>
              <a:rPr lang="ru-RU" sz="2000" dirty="0">
                <a:solidFill>
                  <a:schemeClr val="bg1"/>
                </a:solidFill>
                <a:latin typeface="Trebuchet MS"/>
                <a:cs typeface="Trebuchet MS"/>
              </a:rPr>
              <a:t>прямоугольник это и </a:t>
            </a:r>
            <a:r>
              <a:rPr lang="ru-RU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есть список </a:t>
            </a:r>
            <a:r>
              <a:rPr lang="ru-RU" sz="2000" dirty="0">
                <a:solidFill>
                  <a:schemeClr val="bg1"/>
                </a:solidFill>
                <a:latin typeface="Trebuchet MS"/>
                <a:cs typeface="Trebuchet MS"/>
              </a:rPr>
              <a:t>графиков</a:t>
            </a:r>
            <a:r>
              <a:rPr lang="ru-RU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</a:p>
          <a:p>
            <a:pPr marL="421640" marR="5080" indent="-409575" algn="ctr">
              <a:lnSpc>
                <a:spcPts val="2630"/>
              </a:lnSpc>
              <a:spcBef>
                <a:spcPts val="195"/>
              </a:spcBef>
              <a:tabLst>
                <a:tab pos="2277745" algn="l"/>
                <a:tab pos="3608704" algn="l"/>
              </a:tabLst>
            </a:pPr>
            <a:r>
              <a:rPr lang="ru-RU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Выбор </a:t>
            </a:r>
            <a:r>
              <a:rPr lang="ru-RU" sz="2000" dirty="0">
                <a:solidFill>
                  <a:schemeClr val="bg1"/>
                </a:solidFill>
                <a:latin typeface="Trebuchet MS"/>
                <a:cs typeface="Trebuchet MS"/>
              </a:rPr>
              <a:t>графики при </a:t>
            </a:r>
            <a:r>
              <a:rPr lang="ru-RU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нажатии на </a:t>
            </a:r>
            <a:r>
              <a:rPr lang="ru-RU" sz="2000" dirty="0">
                <a:solidFill>
                  <a:schemeClr val="bg1"/>
                </a:solidFill>
                <a:latin typeface="Trebuchet MS"/>
                <a:cs typeface="Trebuchet MS"/>
              </a:rPr>
              <a:t>список выпадет меню с </a:t>
            </a:r>
            <a:r>
              <a:rPr lang="ru-RU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графиками, выберите </a:t>
            </a:r>
            <a:r>
              <a:rPr lang="ru-RU" sz="2000" dirty="0">
                <a:solidFill>
                  <a:schemeClr val="bg1"/>
                </a:solidFill>
                <a:latin typeface="Trebuchet MS"/>
                <a:cs typeface="Trebuchet MS"/>
              </a:rPr>
              <a:t>из них нужный.</a:t>
            </a:r>
            <a:endParaRPr sz="20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969172" y="695351"/>
            <a:ext cx="160149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-105" dirty="0">
                <a:latin typeface="Verdana"/>
                <a:cs typeface="Verdana"/>
              </a:rPr>
              <a:t>CJM </a:t>
            </a:r>
            <a:r>
              <a:rPr lang="ru-RU" sz="7200" spc="-105" dirty="0">
                <a:latin typeface="Verdana"/>
                <a:cs typeface="Verdana"/>
              </a:rPr>
              <a:t>пользователя продукта</a:t>
            </a:r>
            <a:endParaRPr lang="ru-RU" sz="7200" spc="-105" dirty="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4374889"/>
            <a:ext cx="589915" cy="266700"/>
            <a:chOff x="0" y="4374889"/>
            <a:chExt cx="589915" cy="266700"/>
          </a:xfrm>
        </p:grpSpPr>
        <p:sp>
          <p:nvSpPr>
            <p:cNvPr id="17" name="object 17"/>
            <p:cNvSpPr/>
            <p:nvPr/>
          </p:nvSpPr>
          <p:spPr>
            <a:xfrm>
              <a:off x="0" y="4474892"/>
              <a:ext cx="339725" cy="66675"/>
            </a:xfrm>
            <a:custGeom>
              <a:avLst/>
              <a:gdLst/>
              <a:ahLst/>
              <a:cxnLst/>
              <a:rect l="l" t="t" r="r" b="b"/>
              <a:pathLst>
                <a:path w="339725" h="66675">
                  <a:moveTo>
                    <a:pt x="0" y="66675"/>
                  </a:moveTo>
                  <a:lnTo>
                    <a:pt x="0" y="0"/>
                  </a:lnTo>
                  <a:lnTo>
                    <a:pt x="339439" y="0"/>
                  </a:lnTo>
                  <a:lnTo>
                    <a:pt x="339439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098" y="4408217"/>
              <a:ext cx="199911" cy="2000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6098" y="4408217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199911" y="100012"/>
                  </a:moveTo>
                  <a:lnTo>
                    <a:pt x="192302" y="138285"/>
                  </a:lnTo>
                  <a:lnTo>
                    <a:pt x="170635" y="170732"/>
                  </a:lnTo>
                  <a:lnTo>
                    <a:pt x="155488" y="183169"/>
                  </a:lnTo>
                  <a:lnTo>
                    <a:pt x="150031" y="186818"/>
                  </a:lnTo>
                  <a:lnTo>
                    <a:pt x="113019" y="199384"/>
                  </a:lnTo>
                  <a:lnTo>
                    <a:pt x="99955" y="200025"/>
                  </a:lnTo>
                  <a:lnTo>
                    <a:pt x="93392" y="200024"/>
                  </a:lnTo>
                  <a:lnTo>
                    <a:pt x="86892" y="199384"/>
                  </a:lnTo>
                  <a:lnTo>
                    <a:pt x="80455" y="198103"/>
                  </a:lnTo>
                  <a:lnTo>
                    <a:pt x="74018" y="196822"/>
                  </a:lnTo>
                  <a:lnTo>
                    <a:pt x="44423" y="183169"/>
                  </a:lnTo>
                  <a:lnTo>
                    <a:pt x="38966" y="179521"/>
                  </a:lnTo>
                  <a:lnTo>
                    <a:pt x="16845" y="155576"/>
                  </a:lnTo>
                  <a:lnTo>
                    <a:pt x="13199" y="150116"/>
                  </a:lnTo>
                  <a:lnTo>
                    <a:pt x="640" y="113083"/>
                  </a:lnTo>
                  <a:lnTo>
                    <a:pt x="0" y="100012"/>
                  </a:lnTo>
                  <a:lnTo>
                    <a:pt x="0" y="93445"/>
                  </a:lnTo>
                  <a:lnTo>
                    <a:pt x="640" y="86941"/>
                  </a:lnTo>
                  <a:lnTo>
                    <a:pt x="1920" y="80501"/>
                  </a:lnTo>
                  <a:lnTo>
                    <a:pt x="3201" y="74060"/>
                  </a:lnTo>
                  <a:lnTo>
                    <a:pt x="16845" y="44448"/>
                  </a:lnTo>
                  <a:lnTo>
                    <a:pt x="20491" y="38988"/>
                  </a:lnTo>
                  <a:lnTo>
                    <a:pt x="49880" y="13206"/>
                  </a:lnTo>
                  <a:lnTo>
                    <a:pt x="80455" y="1921"/>
                  </a:lnTo>
                  <a:lnTo>
                    <a:pt x="86892" y="640"/>
                  </a:lnTo>
                  <a:lnTo>
                    <a:pt x="93392" y="0"/>
                  </a:lnTo>
                  <a:lnTo>
                    <a:pt x="99955" y="0"/>
                  </a:lnTo>
                  <a:lnTo>
                    <a:pt x="106518" y="0"/>
                  </a:lnTo>
                  <a:lnTo>
                    <a:pt x="113019" y="640"/>
                  </a:lnTo>
                  <a:lnTo>
                    <a:pt x="119456" y="1921"/>
                  </a:lnTo>
                  <a:lnTo>
                    <a:pt x="125893" y="3202"/>
                  </a:lnTo>
                  <a:lnTo>
                    <a:pt x="160945" y="20503"/>
                  </a:lnTo>
                  <a:lnTo>
                    <a:pt x="186712" y="49908"/>
                  </a:lnTo>
                  <a:lnTo>
                    <a:pt x="197990" y="80501"/>
                  </a:lnTo>
                  <a:lnTo>
                    <a:pt x="199271" y="86941"/>
                  </a:lnTo>
                  <a:lnTo>
                    <a:pt x="199911" y="93445"/>
                  </a:lnTo>
                  <a:lnTo>
                    <a:pt x="199911" y="100012"/>
                  </a:lnTo>
                  <a:close/>
                </a:path>
              </a:pathLst>
            </a:custGeom>
            <a:ln w="666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0" y="6304250"/>
            <a:ext cx="1027430" cy="266700"/>
            <a:chOff x="0" y="6304250"/>
            <a:chExt cx="1027430" cy="266700"/>
          </a:xfrm>
        </p:grpSpPr>
        <p:sp>
          <p:nvSpPr>
            <p:cNvPr id="21" name="object 21"/>
            <p:cNvSpPr/>
            <p:nvPr/>
          </p:nvSpPr>
          <p:spPr>
            <a:xfrm>
              <a:off x="0" y="6404258"/>
              <a:ext cx="777875" cy="66675"/>
            </a:xfrm>
            <a:custGeom>
              <a:avLst/>
              <a:gdLst/>
              <a:ahLst/>
              <a:cxnLst/>
              <a:rect l="l" t="t" r="r" b="b"/>
              <a:pathLst>
                <a:path w="777875" h="66675">
                  <a:moveTo>
                    <a:pt x="0" y="66675"/>
                  </a:moveTo>
                  <a:lnTo>
                    <a:pt x="0" y="0"/>
                  </a:lnTo>
                  <a:lnTo>
                    <a:pt x="777397" y="0"/>
                  </a:lnTo>
                  <a:lnTo>
                    <a:pt x="777397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061" y="6337583"/>
              <a:ext cx="199970" cy="20002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94061" y="6337583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199970" y="100012"/>
                  </a:moveTo>
                  <a:lnTo>
                    <a:pt x="192359" y="138285"/>
                  </a:lnTo>
                  <a:lnTo>
                    <a:pt x="170685" y="170732"/>
                  </a:lnTo>
                  <a:lnTo>
                    <a:pt x="155533" y="183169"/>
                  </a:lnTo>
                  <a:lnTo>
                    <a:pt x="150075" y="186818"/>
                  </a:lnTo>
                  <a:lnTo>
                    <a:pt x="113052" y="199384"/>
                  </a:lnTo>
                  <a:lnTo>
                    <a:pt x="99985" y="200025"/>
                  </a:lnTo>
                  <a:lnTo>
                    <a:pt x="93420" y="200024"/>
                  </a:lnTo>
                  <a:lnTo>
                    <a:pt x="86917" y="199384"/>
                  </a:lnTo>
                  <a:lnTo>
                    <a:pt x="80479" y="198103"/>
                  </a:lnTo>
                  <a:lnTo>
                    <a:pt x="74040" y="196822"/>
                  </a:lnTo>
                  <a:lnTo>
                    <a:pt x="44436" y="183169"/>
                  </a:lnTo>
                  <a:lnTo>
                    <a:pt x="38977" y="179521"/>
                  </a:lnTo>
                  <a:lnTo>
                    <a:pt x="16850" y="155576"/>
                  </a:lnTo>
                  <a:lnTo>
                    <a:pt x="13203" y="150116"/>
                  </a:lnTo>
                  <a:lnTo>
                    <a:pt x="640" y="113083"/>
                  </a:lnTo>
                  <a:lnTo>
                    <a:pt x="0" y="100012"/>
                  </a:lnTo>
                  <a:lnTo>
                    <a:pt x="0" y="93445"/>
                  </a:lnTo>
                  <a:lnTo>
                    <a:pt x="640" y="86941"/>
                  </a:lnTo>
                  <a:lnTo>
                    <a:pt x="1921" y="80501"/>
                  </a:lnTo>
                  <a:lnTo>
                    <a:pt x="3201" y="74060"/>
                  </a:lnTo>
                  <a:lnTo>
                    <a:pt x="16850" y="44448"/>
                  </a:lnTo>
                  <a:lnTo>
                    <a:pt x="20497" y="38988"/>
                  </a:lnTo>
                  <a:lnTo>
                    <a:pt x="49895" y="13206"/>
                  </a:lnTo>
                  <a:lnTo>
                    <a:pt x="80479" y="1921"/>
                  </a:lnTo>
                  <a:lnTo>
                    <a:pt x="86917" y="640"/>
                  </a:lnTo>
                  <a:lnTo>
                    <a:pt x="93420" y="0"/>
                  </a:lnTo>
                  <a:lnTo>
                    <a:pt x="99985" y="0"/>
                  </a:lnTo>
                  <a:lnTo>
                    <a:pt x="106550" y="0"/>
                  </a:lnTo>
                  <a:lnTo>
                    <a:pt x="113052" y="640"/>
                  </a:lnTo>
                  <a:lnTo>
                    <a:pt x="119491" y="1921"/>
                  </a:lnTo>
                  <a:lnTo>
                    <a:pt x="125930" y="3202"/>
                  </a:lnTo>
                  <a:lnTo>
                    <a:pt x="160992" y="20503"/>
                  </a:lnTo>
                  <a:lnTo>
                    <a:pt x="186767" y="49908"/>
                  </a:lnTo>
                  <a:lnTo>
                    <a:pt x="198049" y="80501"/>
                  </a:lnTo>
                  <a:lnTo>
                    <a:pt x="199329" y="86941"/>
                  </a:lnTo>
                  <a:lnTo>
                    <a:pt x="199970" y="93445"/>
                  </a:lnTo>
                  <a:lnTo>
                    <a:pt x="199970" y="100012"/>
                  </a:lnTo>
                  <a:close/>
                </a:path>
              </a:pathLst>
            </a:custGeom>
            <a:ln w="666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0" y="8480746"/>
            <a:ext cx="1483360" cy="266700"/>
            <a:chOff x="0" y="8480746"/>
            <a:chExt cx="1483360" cy="266700"/>
          </a:xfrm>
        </p:grpSpPr>
        <p:sp>
          <p:nvSpPr>
            <p:cNvPr id="25" name="object 25"/>
            <p:cNvSpPr/>
            <p:nvPr/>
          </p:nvSpPr>
          <p:spPr>
            <a:xfrm>
              <a:off x="0" y="8580745"/>
              <a:ext cx="1233805" cy="66675"/>
            </a:xfrm>
            <a:custGeom>
              <a:avLst/>
              <a:gdLst/>
              <a:ahLst/>
              <a:cxnLst/>
              <a:rect l="l" t="t" r="r" b="b"/>
              <a:pathLst>
                <a:path w="1233805" h="66675">
                  <a:moveTo>
                    <a:pt x="0" y="66675"/>
                  </a:moveTo>
                  <a:lnTo>
                    <a:pt x="0" y="0"/>
                  </a:lnTo>
                  <a:lnTo>
                    <a:pt x="1233286" y="0"/>
                  </a:lnTo>
                  <a:lnTo>
                    <a:pt x="1233286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9940" y="8514070"/>
              <a:ext cx="199855" cy="2000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249940" y="8514070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199855" y="100012"/>
                  </a:moveTo>
                  <a:lnTo>
                    <a:pt x="192249" y="138285"/>
                  </a:lnTo>
                  <a:lnTo>
                    <a:pt x="170587" y="170732"/>
                  </a:lnTo>
                  <a:lnTo>
                    <a:pt x="155444" y="183169"/>
                  </a:lnTo>
                  <a:lnTo>
                    <a:pt x="149989" y="186818"/>
                  </a:lnTo>
                  <a:lnTo>
                    <a:pt x="112987" y="199384"/>
                  </a:lnTo>
                  <a:lnTo>
                    <a:pt x="99927" y="200025"/>
                  </a:lnTo>
                  <a:lnTo>
                    <a:pt x="93366" y="200024"/>
                  </a:lnTo>
                  <a:lnTo>
                    <a:pt x="86868" y="199384"/>
                  </a:lnTo>
                  <a:lnTo>
                    <a:pt x="80432" y="198103"/>
                  </a:lnTo>
                  <a:lnTo>
                    <a:pt x="73997" y="196822"/>
                  </a:lnTo>
                  <a:lnTo>
                    <a:pt x="44410" y="183169"/>
                  </a:lnTo>
                  <a:lnTo>
                    <a:pt x="38955" y="179521"/>
                  </a:lnTo>
                  <a:lnTo>
                    <a:pt x="16840" y="155576"/>
                  </a:lnTo>
                  <a:lnTo>
                    <a:pt x="13195" y="150116"/>
                  </a:lnTo>
                  <a:lnTo>
                    <a:pt x="640" y="113083"/>
                  </a:lnTo>
                  <a:lnTo>
                    <a:pt x="0" y="100012"/>
                  </a:lnTo>
                  <a:lnTo>
                    <a:pt x="0" y="93445"/>
                  </a:lnTo>
                  <a:lnTo>
                    <a:pt x="640" y="86941"/>
                  </a:lnTo>
                  <a:lnTo>
                    <a:pt x="1920" y="80501"/>
                  </a:lnTo>
                  <a:lnTo>
                    <a:pt x="3200" y="74060"/>
                  </a:lnTo>
                  <a:lnTo>
                    <a:pt x="16840" y="44448"/>
                  </a:lnTo>
                  <a:lnTo>
                    <a:pt x="20486" y="38988"/>
                  </a:lnTo>
                  <a:lnTo>
                    <a:pt x="49866" y="13206"/>
                  </a:lnTo>
                  <a:lnTo>
                    <a:pt x="80432" y="1921"/>
                  </a:lnTo>
                  <a:lnTo>
                    <a:pt x="86868" y="640"/>
                  </a:lnTo>
                  <a:lnTo>
                    <a:pt x="93366" y="0"/>
                  </a:lnTo>
                  <a:lnTo>
                    <a:pt x="99927" y="0"/>
                  </a:lnTo>
                  <a:lnTo>
                    <a:pt x="106489" y="0"/>
                  </a:lnTo>
                  <a:lnTo>
                    <a:pt x="112987" y="640"/>
                  </a:lnTo>
                  <a:lnTo>
                    <a:pt x="119422" y="1921"/>
                  </a:lnTo>
                  <a:lnTo>
                    <a:pt x="125858" y="3202"/>
                  </a:lnTo>
                  <a:lnTo>
                    <a:pt x="160900" y="20503"/>
                  </a:lnTo>
                  <a:lnTo>
                    <a:pt x="186660" y="49908"/>
                  </a:lnTo>
                  <a:lnTo>
                    <a:pt x="197935" y="80501"/>
                  </a:lnTo>
                  <a:lnTo>
                    <a:pt x="199215" y="86941"/>
                  </a:lnTo>
                  <a:lnTo>
                    <a:pt x="199855" y="93445"/>
                  </a:lnTo>
                  <a:lnTo>
                    <a:pt x="199855" y="100012"/>
                  </a:lnTo>
                  <a:close/>
                </a:path>
              </a:pathLst>
            </a:custGeom>
            <a:ln w="666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7734173" y="4408227"/>
            <a:ext cx="554355" cy="266700"/>
            <a:chOff x="17734173" y="4408227"/>
            <a:chExt cx="554355" cy="266700"/>
          </a:xfrm>
        </p:grpSpPr>
        <p:sp>
          <p:nvSpPr>
            <p:cNvPr id="29" name="object 29"/>
            <p:cNvSpPr/>
            <p:nvPr/>
          </p:nvSpPr>
          <p:spPr>
            <a:xfrm>
              <a:off x="17984072" y="4508230"/>
              <a:ext cx="304165" cy="66675"/>
            </a:xfrm>
            <a:custGeom>
              <a:avLst/>
              <a:gdLst/>
              <a:ahLst/>
              <a:cxnLst/>
              <a:rect l="l" t="t" r="r" b="b"/>
              <a:pathLst>
                <a:path w="304165" h="66675">
                  <a:moveTo>
                    <a:pt x="0" y="0"/>
                  </a:moveTo>
                  <a:lnTo>
                    <a:pt x="303928" y="0"/>
                  </a:lnTo>
                  <a:lnTo>
                    <a:pt x="303928" y="66675"/>
                  </a:lnTo>
                  <a:lnTo>
                    <a:pt x="0" y="66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67501" y="4441555"/>
              <a:ext cx="199911" cy="20002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7767501" y="444155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199911" y="100012"/>
                  </a:moveTo>
                  <a:lnTo>
                    <a:pt x="199911" y="106579"/>
                  </a:lnTo>
                  <a:lnTo>
                    <a:pt x="199271" y="113083"/>
                  </a:lnTo>
                  <a:lnTo>
                    <a:pt x="197990" y="119523"/>
                  </a:lnTo>
                  <a:lnTo>
                    <a:pt x="196710" y="125964"/>
                  </a:lnTo>
                  <a:lnTo>
                    <a:pt x="183065" y="155576"/>
                  </a:lnTo>
                  <a:lnTo>
                    <a:pt x="179419" y="161036"/>
                  </a:lnTo>
                  <a:lnTo>
                    <a:pt x="150031" y="186818"/>
                  </a:lnTo>
                  <a:lnTo>
                    <a:pt x="119456" y="198103"/>
                  </a:lnTo>
                  <a:lnTo>
                    <a:pt x="113019" y="199384"/>
                  </a:lnTo>
                  <a:lnTo>
                    <a:pt x="106518" y="200024"/>
                  </a:lnTo>
                  <a:lnTo>
                    <a:pt x="99955" y="200025"/>
                  </a:lnTo>
                  <a:lnTo>
                    <a:pt x="93392" y="200024"/>
                  </a:lnTo>
                  <a:lnTo>
                    <a:pt x="86892" y="199384"/>
                  </a:lnTo>
                  <a:lnTo>
                    <a:pt x="80455" y="198103"/>
                  </a:lnTo>
                  <a:lnTo>
                    <a:pt x="74018" y="196822"/>
                  </a:lnTo>
                  <a:lnTo>
                    <a:pt x="38966" y="179521"/>
                  </a:lnTo>
                  <a:lnTo>
                    <a:pt x="13199" y="150116"/>
                  </a:lnTo>
                  <a:lnTo>
                    <a:pt x="1920" y="119523"/>
                  </a:lnTo>
                  <a:lnTo>
                    <a:pt x="640" y="113083"/>
                  </a:lnTo>
                  <a:lnTo>
                    <a:pt x="0" y="106579"/>
                  </a:lnTo>
                  <a:lnTo>
                    <a:pt x="0" y="100012"/>
                  </a:lnTo>
                  <a:lnTo>
                    <a:pt x="0" y="93445"/>
                  </a:lnTo>
                  <a:lnTo>
                    <a:pt x="10120" y="55672"/>
                  </a:lnTo>
                  <a:lnTo>
                    <a:pt x="33917" y="24649"/>
                  </a:lnTo>
                  <a:lnTo>
                    <a:pt x="44423" y="16855"/>
                  </a:lnTo>
                  <a:lnTo>
                    <a:pt x="49880" y="13206"/>
                  </a:lnTo>
                  <a:lnTo>
                    <a:pt x="86892" y="640"/>
                  </a:lnTo>
                  <a:lnTo>
                    <a:pt x="99955" y="0"/>
                  </a:lnTo>
                  <a:lnTo>
                    <a:pt x="106518" y="0"/>
                  </a:lnTo>
                  <a:lnTo>
                    <a:pt x="113019" y="640"/>
                  </a:lnTo>
                  <a:lnTo>
                    <a:pt x="119456" y="1921"/>
                  </a:lnTo>
                  <a:lnTo>
                    <a:pt x="125893" y="3202"/>
                  </a:lnTo>
                  <a:lnTo>
                    <a:pt x="155488" y="16855"/>
                  </a:lnTo>
                  <a:lnTo>
                    <a:pt x="160945" y="20503"/>
                  </a:lnTo>
                  <a:lnTo>
                    <a:pt x="183065" y="44448"/>
                  </a:lnTo>
                  <a:lnTo>
                    <a:pt x="186712" y="49908"/>
                  </a:lnTo>
                  <a:lnTo>
                    <a:pt x="199271" y="86941"/>
                  </a:lnTo>
                  <a:lnTo>
                    <a:pt x="199911" y="93445"/>
                  </a:lnTo>
                  <a:lnTo>
                    <a:pt x="199911" y="100012"/>
                  </a:lnTo>
                  <a:close/>
                </a:path>
              </a:pathLst>
            </a:custGeom>
            <a:ln w="666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7259295" y="6337588"/>
            <a:ext cx="1028700" cy="266700"/>
            <a:chOff x="17259295" y="6337588"/>
            <a:chExt cx="1028700" cy="266700"/>
          </a:xfrm>
        </p:grpSpPr>
        <p:sp>
          <p:nvSpPr>
            <p:cNvPr id="33" name="object 33"/>
            <p:cNvSpPr/>
            <p:nvPr/>
          </p:nvSpPr>
          <p:spPr>
            <a:xfrm>
              <a:off x="17509262" y="6437596"/>
              <a:ext cx="779145" cy="66675"/>
            </a:xfrm>
            <a:custGeom>
              <a:avLst/>
              <a:gdLst/>
              <a:ahLst/>
              <a:cxnLst/>
              <a:rect l="l" t="t" r="r" b="b"/>
              <a:pathLst>
                <a:path w="779144" h="66675">
                  <a:moveTo>
                    <a:pt x="0" y="0"/>
                  </a:moveTo>
                  <a:lnTo>
                    <a:pt x="778736" y="0"/>
                  </a:lnTo>
                  <a:lnTo>
                    <a:pt x="778736" y="66675"/>
                  </a:lnTo>
                  <a:lnTo>
                    <a:pt x="0" y="66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92628" y="6370921"/>
              <a:ext cx="199970" cy="20002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7292628" y="6370921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199970" y="100012"/>
                  </a:moveTo>
                  <a:lnTo>
                    <a:pt x="199970" y="106579"/>
                  </a:lnTo>
                  <a:lnTo>
                    <a:pt x="199329" y="113083"/>
                  </a:lnTo>
                  <a:lnTo>
                    <a:pt x="198049" y="119523"/>
                  </a:lnTo>
                  <a:lnTo>
                    <a:pt x="196768" y="125964"/>
                  </a:lnTo>
                  <a:lnTo>
                    <a:pt x="183119" y="155576"/>
                  </a:lnTo>
                  <a:lnTo>
                    <a:pt x="179472" y="161036"/>
                  </a:lnTo>
                  <a:lnTo>
                    <a:pt x="150075" y="186818"/>
                  </a:lnTo>
                  <a:lnTo>
                    <a:pt x="119491" y="198103"/>
                  </a:lnTo>
                  <a:lnTo>
                    <a:pt x="113052" y="199384"/>
                  </a:lnTo>
                  <a:lnTo>
                    <a:pt x="106550" y="200024"/>
                  </a:lnTo>
                  <a:lnTo>
                    <a:pt x="99985" y="200025"/>
                  </a:lnTo>
                  <a:lnTo>
                    <a:pt x="93420" y="200024"/>
                  </a:lnTo>
                  <a:lnTo>
                    <a:pt x="86917" y="199384"/>
                  </a:lnTo>
                  <a:lnTo>
                    <a:pt x="80478" y="198103"/>
                  </a:lnTo>
                  <a:lnTo>
                    <a:pt x="74040" y="196822"/>
                  </a:lnTo>
                  <a:lnTo>
                    <a:pt x="38977" y="179521"/>
                  </a:lnTo>
                  <a:lnTo>
                    <a:pt x="13203" y="150116"/>
                  </a:lnTo>
                  <a:lnTo>
                    <a:pt x="1921" y="119523"/>
                  </a:lnTo>
                  <a:lnTo>
                    <a:pt x="640" y="113083"/>
                  </a:lnTo>
                  <a:lnTo>
                    <a:pt x="0" y="106579"/>
                  </a:lnTo>
                  <a:lnTo>
                    <a:pt x="0" y="100012"/>
                  </a:lnTo>
                  <a:lnTo>
                    <a:pt x="0" y="93445"/>
                  </a:lnTo>
                  <a:lnTo>
                    <a:pt x="10123" y="55672"/>
                  </a:lnTo>
                  <a:lnTo>
                    <a:pt x="33927" y="24649"/>
                  </a:lnTo>
                  <a:lnTo>
                    <a:pt x="44436" y="16855"/>
                  </a:lnTo>
                  <a:lnTo>
                    <a:pt x="49895" y="13206"/>
                  </a:lnTo>
                  <a:lnTo>
                    <a:pt x="86917" y="640"/>
                  </a:lnTo>
                  <a:lnTo>
                    <a:pt x="99985" y="0"/>
                  </a:lnTo>
                  <a:lnTo>
                    <a:pt x="106550" y="0"/>
                  </a:lnTo>
                  <a:lnTo>
                    <a:pt x="113052" y="640"/>
                  </a:lnTo>
                  <a:lnTo>
                    <a:pt x="119491" y="1921"/>
                  </a:lnTo>
                  <a:lnTo>
                    <a:pt x="125930" y="3202"/>
                  </a:lnTo>
                  <a:lnTo>
                    <a:pt x="155533" y="16855"/>
                  </a:lnTo>
                  <a:lnTo>
                    <a:pt x="160992" y="20503"/>
                  </a:lnTo>
                  <a:lnTo>
                    <a:pt x="183119" y="44448"/>
                  </a:lnTo>
                  <a:lnTo>
                    <a:pt x="186767" y="49908"/>
                  </a:lnTo>
                  <a:lnTo>
                    <a:pt x="199329" y="86941"/>
                  </a:lnTo>
                  <a:lnTo>
                    <a:pt x="199970" y="93445"/>
                  </a:lnTo>
                  <a:lnTo>
                    <a:pt x="199970" y="100012"/>
                  </a:lnTo>
                  <a:close/>
                </a:path>
              </a:pathLst>
            </a:custGeom>
            <a:ln w="666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6650758" y="8480746"/>
            <a:ext cx="1637664" cy="266700"/>
            <a:chOff x="16650758" y="8480746"/>
            <a:chExt cx="1637664" cy="266700"/>
          </a:xfrm>
        </p:grpSpPr>
        <p:sp>
          <p:nvSpPr>
            <p:cNvPr id="37" name="object 37"/>
            <p:cNvSpPr/>
            <p:nvPr/>
          </p:nvSpPr>
          <p:spPr>
            <a:xfrm>
              <a:off x="16900592" y="8580745"/>
              <a:ext cx="1387475" cy="66675"/>
            </a:xfrm>
            <a:custGeom>
              <a:avLst/>
              <a:gdLst/>
              <a:ahLst/>
              <a:cxnLst/>
              <a:rect l="l" t="t" r="r" b="b"/>
              <a:pathLst>
                <a:path w="1387475" h="66675">
                  <a:moveTo>
                    <a:pt x="0" y="0"/>
                  </a:moveTo>
                  <a:lnTo>
                    <a:pt x="1387406" y="0"/>
                  </a:lnTo>
                  <a:lnTo>
                    <a:pt x="1387406" y="66675"/>
                  </a:lnTo>
                  <a:lnTo>
                    <a:pt x="0" y="66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84082" y="8514070"/>
              <a:ext cx="199855" cy="20002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6684082" y="8514070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199855" y="100012"/>
                  </a:moveTo>
                  <a:lnTo>
                    <a:pt x="199855" y="106579"/>
                  </a:lnTo>
                  <a:lnTo>
                    <a:pt x="199215" y="113083"/>
                  </a:lnTo>
                  <a:lnTo>
                    <a:pt x="197935" y="119523"/>
                  </a:lnTo>
                  <a:lnTo>
                    <a:pt x="196655" y="125964"/>
                  </a:lnTo>
                  <a:lnTo>
                    <a:pt x="183014" y="155576"/>
                  </a:lnTo>
                  <a:lnTo>
                    <a:pt x="179369" y="161036"/>
                  </a:lnTo>
                  <a:lnTo>
                    <a:pt x="149989" y="186818"/>
                  </a:lnTo>
                  <a:lnTo>
                    <a:pt x="119422" y="198103"/>
                  </a:lnTo>
                  <a:lnTo>
                    <a:pt x="112987" y="199384"/>
                  </a:lnTo>
                  <a:lnTo>
                    <a:pt x="106489" y="200024"/>
                  </a:lnTo>
                  <a:lnTo>
                    <a:pt x="99927" y="200025"/>
                  </a:lnTo>
                  <a:lnTo>
                    <a:pt x="93366" y="200024"/>
                  </a:lnTo>
                  <a:lnTo>
                    <a:pt x="86868" y="199384"/>
                  </a:lnTo>
                  <a:lnTo>
                    <a:pt x="80432" y="198103"/>
                  </a:lnTo>
                  <a:lnTo>
                    <a:pt x="73997" y="196822"/>
                  </a:lnTo>
                  <a:lnTo>
                    <a:pt x="38955" y="179521"/>
                  </a:lnTo>
                  <a:lnTo>
                    <a:pt x="13195" y="150116"/>
                  </a:lnTo>
                  <a:lnTo>
                    <a:pt x="1920" y="119523"/>
                  </a:lnTo>
                  <a:lnTo>
                    <a:pt x="640" y="113083"/>
                  </a:lnTo>
                  <a:lnTo>
                    <a:pt x="0" y="106579"/>
                  </a:lnTo>
                  <a:lnTo>
                    <a:pt x="0" y="100012"/>
                  </a:lnTo>
                  <a:lnTo>
                    <a:pt x="0" y="93445"/>
                  </a:lnTo>
                  <a:lnTo>
                    <a:pt x="10117" y="55672"/>
                  </a:lnTo>
                  <a:lnTo>
                    <a:pt x="33907" y="24649"/>
                  </a:lnTo>
                  <a:lnTo>
                    <a:pt x="44410" y="16855"/>
                  </a:lnTo>
                  <a:lnTo>
                    <a:pt x="49866" y="13206"/>
                  </a:lnTo>
                  <a:lnTo>
                    <a:pt x="86868" y="640"/>
                  </a:lnTo>
                  <a:lnTo>
                    <a:pt x="99927" y="0"/>
                  </a:lnTo>
                  <a:lnTo>
                    <a:pt x="106489" y="0"/>
                  </a:lnTo>
                  <a:lnTo>
                    <a:pt x="112987" y="640"/>
                  </a:lnTo>
                  <a:lnTo>
                    <a:pt x="119422" y="1921"/>
                  </a:lnTo>
                  <a:lnTo>
                    <a:pt x="125858" y="3202"/>
                  </a:lnTo>
                  <a:lnTo>
                    <a:pt x="155444" y="16855"/>
                  </a:lnTo>
                  <a:lnTo>
                    <a:pt x="160900" y="20503"/>
                  </a:lnTo>
                  <a:lnTo>
                    <a:pt x="183014" y="44448"/>
                  </a:lnTo>
                  <a:lnTo>
                    <a:pt x="186660" y="49908"/>
                  </a:lnTo>
                  <a:lnTo>
                    <a:pt x="199215" y="86941"/>
                  </a:lnTo>
                  <a:lnTo>
                    <a:pt x="199855" y="93445"/>
                  </a:lnTo>
                  <a:lnTo>
                    <a:pt x="199855" y="100012"/>
                  </a:lnTo>
                  <a:close/>
                </a:path>
              </a:pathLst>
            </a:custGeom>
            <a:ln w="666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14"/>
          <p:cNvSpPr txBox="1"/>
          <p:nvPr/>
        </p:nvSpPr>
        <p:spPr>
          <a:xfrm>
            <a:off x="11250441" y="6082996"/>
            <a:ext cx="6274061" cy="13587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21640" marR="5080" indent="-409575" algn="ctr">
              <a:lnSpc>
                <a:spcPts val="2630"/>
              </a:lnSpc>
              <a:spcBef>
                <a:spcPts val="195"/>
              </a:spcBef>
              <a:tabLst>
                <a:tab pos="2277745" algn="l"/>
                <a:tab pos="3608704" algn="l"/>
              </a:tabLst>
            </a:pPr>
            <a:r>
              <a:rPr lang="ru-RU" sz="2400" b="1" spc="100" dirty="0">
                <a:solidFill>
                  <a:srgbClr val="FFFFFF"/>
                </a:solidFill>
                <a:latin typeface="Trebuchet MS"/>
                <a:cs typeface="Trebuchet MS"/>
              </a:rPr>
              <a:t>Смена графика есть небольшая задержка при смене графиков не из одного файла</a:t>
            </a:r>
            <a:r>
              <a:rPr lang="ru-RU" sz="2400" b="1" spc="100" dirty="0" smtClean="0">
                <a:solidFill>
                  <a:srgbClr val="FFFFFF"/>
                </a:solidFill>
                <a:latin typeface="Trebuchet MS"/>
                <a:cs typeface="Trebuchet MS"/>
              </a:rPr>
              <a:t>, из-за </a:t>
            </a:r>
            <a:r>
              <a:rPr lang="ru-RU" sz="2400" b="1" spc="100" dirty="0" err="1">
                <a:solidFill>
                  <a:srgbClr val="FFFFFF"/>
                </a:solidFill>
                <a:latin typeface="Trebuchet MS"/>
                <a:cs typeface="Trebuchet MS"/>
              </a:rPr>
              <a:t>подгрузки</a:t>
            </a:r>
            <a:r>
              <a:rPr lang="ru-RU" sz="2400" b="1" spc="100" dirty="0">
                <a:solidFill>
                  <a:srgbClr val="FFFFFF"/>
                </a:solidFill>
                <a:latin typeface="Trebuchet MS"/>
                <a:cs typeface="Trebuchet MS"/>
              </a:rPr>
              <a:t> данных - просто подождите </a:t>
            </a:r>
            <a:r>
              <a:rPr lang="ru-RU" sz="2400" b="1" spc="100" dirty="0" err="1">
                <a:solidFill>
                  <a:srgbClr val="FFFFFF"/>
                </a:solidFill>
                <a:latin typeface="Trebuchet MS"/>
                <a:cs typeface="Trebuchet MS"/>
              </a:rPr>
              <a:t>blue</a:t>
            </a:r>
            <a:r>
              <a:rPr lang="ru-RU" sz="2400" b="1" spc="1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462" y="8115300"/>
            <a:ext cx="1771650" cy="180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4375" y="4894123"/>
            <a:ext cx="2259965" cy="1097280"/>
          </a:xfrm>
          <a:custGeom>
            <a:avLst/>
            <a:gdLst/>
            <a:ahLst/>
            <a:cxnLst/>
            <a:rect l="l" t="t" r="r" b="b"/>
            <a:pathLst>
              <a:path w="2259965" h="1097279">
                <a:moveTo>
                  <a:pt x="79090" y="1097145"/>
                </a:moveTo>
                <a:lnTo>
                  <a:pt x="0" y="1097145"/>
                </a:lnTo>
                <a:lnTo>
                  <a:pt x="300" y="1082706"/>
                </a:lnTo>
                <a:lnTo>
                  <a:pt x="3255" y="1035492"/>
                </a:lnTo>
                <a:lnTo>
                  <a:pt x="8130" y="988816"/>
                </a:lnTo>
                <a:lnTo>
                  <a:pt x="14888" y="942716"/>
                </a:lnTo>
                <a:lnTo>
                  <a:pt x="23488" y="897233"/>
                </a:lnTo>
                <a:lnTo>
                  <a:pt x="33890" y="852406"/>
                </a:lnTo>
                <a:lnTo>
                  <a:pt x="46055" y="808276"/>
                </a:lnTo>
                <a:lnTo>
                  <a:pt x="59945" y="764880"/>
                </a:lnTo>
                <a:lnTo>
                  <a:pt x="75518" y="722259"/>
                </a:lnTo>
                <a:lnTo>
                  <a:pt x="92735" y="680452"/>
                </a:lnTo>
                <a:lnTo>
                  <a:pt x="111558" y="639499"/>
                </a:lnTo>
                <a:lnTo>
                  <a:pt x="131946" y="599440"/>
                </a:lnTo>
                <a:lnTo>
                  <a:pt x="153860" y="560314"/>
                </a:lnTo>
                <a:lnTo>
                  <a:pt x="177261" y="522160"/>
                </a:lnTo>
                <a:lnTo>
                  <a:pt x="202108" y="485018"/>
                </a:lnTo>
                <a:lnTo>
                  <a:pt x="228363" y="448927"/>
                </a:lnTo>
                <a:lnTo>
                  <a:pt x="255985" y="413928"/>
                </a:lnTo>
                <a:lnTo>
                  <a:pt x="284936" y="380059"/>
                </a:lnTo>
                <a:lnTo>
                  <a:pt x="315175" y="347360"/>
                </a:lnTo>
                <a:lnTo>
                  <a:pt x="346664" y="315871"/>
                </a:lnTo>
                <a:lnTo>
                  <a:pt x="379362" y="285632"/>
                </a:lnTo>
                <a:lnTo>
                  <a:pt x="413230" y="256680"/>
                </a:lnTo>
                <a:lnTo>
                  <a:pt x="448229" y="229058"/>
                </a:lnTo>
                <a:lnTo>
                  <a:pt x="484318" y="202803"/>
                </a:lnTo>
                <a:lnTo>
                  <a:pt x="521460" y="177955"/>
                </a:lnTo>
                <a:lnTo>
                  <a:pt x="559613" y="154554"/>
                </a:lnTo>
                <a:lnTo>
                  <a:pt x="598738" y="132640"/>
                </a:lnTo>
                <a:lnTo>
                  <a:pt x="638796" y="112252"/>
                </a:lnTo>
                <a:lnTo>
                  <a:pt x="679748" y="93429"/>
                </a:lnTo>
                <a:lnTo>
                  <a:pt x="721554" y="76211"/>
                </a:lnTo>
                <a:lnTo>
                  <a:pt x="764173" y="60638"/>
                </a:lnTo>
                <a:lnTo>
                  <a:pt x="807568" y="46748"/>
                </a:lnTo>
                <a:lnTo>
                  <a:pt x="851697" y="34583"/>
                </a:lnTo>
                <a:lnTo>
                  <a:pt x="896522" y="24180"/>
                </a:lnTo>
                <a:lnTo>
                  <a:pt x="942004" y="15581"/>
                </a:lnTo>
                <a:lnTo>
                  <a:pt x="988101" y="8823"/>
                </a:lnTo>
                <a:lnTo>
                  <a:pt x="1034776" y="3948"/>
                </a:lnTo>
                <a:lnTo>
                  <a:pt x="1081988" y="993"/>
                </a:lnTo>
                <a:lnTo>
                  <a:pt x="1129699" y="0"/>
                </a:lnTo>
                <a:lnTo>
                  <a:pt x="1177411" y="993"/>
                </a:lnTo>
                <a:lnTo>
                  <a:pt x="1224625" y="3948"/>
                </a:lnTo>
                <a:lnTo>
                  <a:pt x="1271301" y="8823"/>
                </a:lnTo>
                <a:lnTo>
                  <a:pt x="1317401" y="15581"/>
                </a:lnTo>
                <a:lnTo>
                  <a:pt x="1362883" y="24180"/>
                </a:lnTo>
                <a:lnTo>
                  <a:pt x="1407709" y="34583"/>
                </a:lnTo>
                <a:lnTo>
                  <a:pt x="1451840" y="46748"/>
                </a:lnTo>
                <a:lnTo>
                  <a:pt x="1495235" y="60638"/>
                </a:lnTo>
                <a:lnTo>
                  <a:pt x="1537855" y="76211"/>
                </a:lnTo>
                <a:lnTo>
                  <a:pt x="1544704" y="79032"/>
                </a:lnTo>
                <a:lnTo>
                  <a:pt x="1129699" y="79032"/>
                </a:lnTo>
                <a:lnTo>
                  <a:pt x="1081646" y="80116"/>
                </a:lnTo>
                <a:lnTo>
                  <a:pt x="1034141" y="83337"/>
                </a:lnTo>
                <a:lnTo>
                  <a:pt x="987230" y="88648"/>
                </a:lnTo>
                <a:lnTo>
                  <a:pt x="940959" y="96002"/>
                </a:lnTo>
                <a:lnTo>
                  <a:pt x="895376" y="105353"/>
                </a:lnTo>
                <a:lnTo>
                  <a:pt x="850527" y="116654"/>
                </a:lnTo>
                <a:lnTo>
                  <a:pt x="806459" y="129858"/>
                </a:lnTo>
                <a:lnTo>
                  <a:pt x="763219" y="144918"/>
                </a:lnTo>
                <a:lnTo>
                  <a:pt x="720853" y="161788"/>
                </a:lnTo>
                <a:lnTo>
                  <a:pt x="679408" y="180420"/>
                </a:lnTo>
                <a:lnTo>
                  <a:pt x="638931" y="200768"/>
                </a:lnTo>
                <a:lnTo>
                  <a:pt x="599469" y="222786"/>
                </a:lnTo>
                <a:lnTo>
                  <a:pt x="561068" y="246426"/>
                </a:lnTo>
                <a:lnTo>
                  <a:pt x="523776" y="271643"/>
                </a:lnTo>
                <a:lnTo>
                  <a:pt x="487638" y="298388"/>
                </a:lnTo>
                <a:lnTo>
                  <a:pt x="452702" y="326615"/>
                </a:lnTo>
                <a:lnTo>
                  <a:pt x="419015" y="356277"/>
                </a:lnTo>
                <a:lnTo>
                  <a:pt x="386622" y="387329"/>
                </a:lnTo>
                <a:lnTo>
                  <a:pt x="355572" y="419722"/>
                </a:lnTo>
                <a:lnTo>
                  <a:pt x="325911" y="453411"/>
                </a:lnTo>
                <a:lnTo>
                  <a:pt x="297684" y="488348"/>
                </a:lnTo>
                <a:lnTo>
                  <a:pt x="270940" y="524487"/>
                </a:lnTo>
                <a:lnTo>
                  <a:pt x="245726" y="561780"/>
                </a:lnTo>
                <a:lnTo>
                  <a:pt x="222086" y="600182"/>
                </a:lnTo>
                <a:lnTo>
                  <a:pt x="200069" y="639645"/>
                </a:lnTo>
                <a:lnTo>
                  <a:pt x="179722" y="680123"/>
                </a:lnTo>
                <a:lnTo>
                  <a:pt x="161090" y="721569"/>
                </a:lnTo>
                <a:lnTo>
                  <a:pt x="144221" y="763935"/>
                </a:lnTo>
                <a:lnTo>
                  <a:pt x="129162" y="807176"/>
                </a:lnTo>
                <a:lnTo>
                  <a:pt x="115959" y="851245"/>
                </a:lnTo>
                <a:lnTo>
                  <a:pt x="104659" y="896095"/>
                </a:lnTo>
                <a:lnTo>
                  <a:pt x="95308" y="941678"/>
                </a:lnTo>
                <a:lnTo>
                  <a:pt x="87954" y="987949"/>
                </a:lnTo>
                <a:lnTo>
                  <a:pt x="82644" y="1034861"/>
                </a:lnTo>
                <a:lnTo>
                  <a:pt x="79423" y="1082366"/>
                </a:lnTo>
                <a:lnTo>
                  <a:pt x="79090" y="1097145"/>
                </a:lnTo>
                <a:close/>
              </a:path>
              <a:path w="2259965" h="1097279">
                <a:moveTo>
                  <a:pt x="2259398" y="1097145"/>
                </a:moveTo>
                <a:lnTo>
                  <a:pt x="2180308" y="1097145"/>
                </a:lnTo>
                <a:lnTo>
                  <a:pt x="2179975" y="1082366"/>
                </a:lnTo>
                <a:lnTo>
                  <a:pt x="2176754" y="1034861"/>
                </a:lnTo>
                <a:lnTo>
                  <a:pt x="2171443" y="987949"/>
                </a:lnTo>
                <a:lnTo>
                  <a:pt x="2164089" y="941678"/>
                </a:lnTo>
                <a:lnTo>
                  <a:pt x="2154738" y="896095"/>
                </a:lnTo>
                <a:lnTo>
                  <a:pt x="2143438" y="851245"/>
                </a:lnTo>
                <a:lnTo>
                  <a:pt x="2130234" y="807176"/>
                </a:lnTo>
                <a:lnTo>
                  <a:pt x="2115174" y="763935"/>
                </a:lnTo>
                <a:lnTo>
                  <a:pt x="2098304" y="721569"/>
                </a:lnTo>
                <a:lnTo>
                  <a:pt x="2079672" y="680123"/>
                </a:lnTo>
                <a:lnTo>
                  <a:pt x="2059242" y="639499"/>
                </a:lnTo>
                <a:lnTo>
                  <a:pt x="2037306" y="600182"/>
                </a:lnTo>
                <a:lnTo>
                  <a:pt x="2013666" y="561780"/>
                </a:lnTo>
                <a:lnTo>
                  <a:pt x="1988450" y="524487"/>
                </a:lnTo>
                <a:lnTo>
                  <a:pt x="1961705" y="488348"/>
                </a:lnTo>
                <a:lnTo>
                  <a:pt x="1933478" y="453411"/>
                </a:lnTo>
                <a:lnTo>
                  <a:pt x="1903816" y="419722"/>
                </a:lnTo>
                <a:lnTo>
                  <a:pt x="1872765" y="387329"/>
                </a:lnTo>
                <a:lnTo>
                  <a:pt x="1840372" y="356277"/>
                </a:lnTo>
                <a:lnTo>
                  <a:pt x="1806684" y="326615"/>
                </a:lnTo>
                <a:lnTo>
                  <a:pt x="1771747" y="298388"/>
                </a:lnTo>
                <a:lnTo>
                  <a:pt x="1735609" y="271643"/>
                </a:lnTo>
                <a:lnTo>
                  <a:pt x="1698316" y="246426"/>
                </a:lnTo>
                <a:lnTo>
                  <a:pt x="1659915" y="222786"/>
                </a:lnTo>
                <a:lnTo>
                  <a:pt x="1620453" y="200768"/>
                </a:lnTo>
                <a:lnTo>
                  <a:pt x="1579976" y="180420"/>
                </a:lnTo>
                <a:lnTo>
                  <a:pt x="1538532" y="161788"/>
                </a:lnTo>
                <a:lnTo>
                  <a:pt x="1496166" y="144918"/>
                </a:lnTo>
                <a:lnTo>
                  <a:pt x="1452927" y="129858"/>
                </a:lnTo>
                <a:lnTo>
                  <a:pt x="1408859" y="116654"/>
                </a:lnTo>
                <a:lnTo>
                  <a:pt x="1364012" y="105353"/>
                </a:lnTo>
                <a:lnTo>
                  <a:pt x="1318430" y="96002"/>
                </a:lnTo>
                <a:lnTo>
                  <a:pt x="1272161" y="88648"/>
                </a:lnTo>
                <a:lnTo>
                  <a:pt x="1225251" y="83337"/>
                </a:lnTo>
                <a:lnTo>
                  <a:pt x="1177749" y="80116"/>
                </a:lnTo>
                <a:lnTo>
                  <a:pt x="1129699" y="79032"/>
                </a:lnTo>
                <a:lnTo>
                  <a:pt x="1544704" y="79032"/>
                </a:lnTo>
                <a:lnTo>
                  <a:pt x="1620613" y="112252"/>
                </a:lnTo>
                <a:lnTo>
                  <a:pt x="1660671" y="132640"/>
                </a:lnTo>
                <a:lnTo>
                  <a:pt x="1699797" y="154554"/>
                </a:lnTo>
                <a:lnTo>
                  <a:pt x="1737950" y="177955"/>
                </a:lnTo>
                <a:lnTo>
                  <a:pt x="1775091" y="202803"/>
                </a:lnTo>
                <a:lnTo>
                  <a:pt x="1811180" y="229058"/>
                </a:lnTo>
                <a:lnTo>
                  <a:pt x="1846179" y="256680"/>
                </a:lnTo>
                <a:lnTo>
                  <a:pt x="1880046" y="285632"/>
                </a:lnTo>
                <a:lnTo>
                  <a:pt x="1912744" y="315871"/>
                </a:lnTo>
                <a:lnTo>
                  <a:pt x="1944232" y="347360"/>
                </a:lnTo>
                <a:lnTo>
                  <a:pt x="1974471" y="380059"/>
                </a:lnTo>
                <a:lnTo>
                  <a:pt x="2003421" y="413928"/>
                </a:lnTo>
                <a:lnTo>
                  <a:pt x="2031043" y="448927"/>
                </a:lnTo>
                <a:lnTo>
                  <a:pt x="2057296" y="485018"/>
                </a:lnTo>
                <a:lnTo>
                  <a:pt x="2082143" y="522160"/>
                </a:lnTo>
                <a:lnTo>
                  <a:pt x="2105543" y="560314"/>
                </a:lnTo>
                <a:lnTo>
                  <a:pt x="2127456" y="599440"/>
                </a:lnTo>
                <a:lnTo>
                  <a:pt x="2147911" y="639645"/>
                </a:lnTo>
                <a:lnTo>
                  <a:pt x="2166666" y="680452"/>
                </a:lnTo>
                <a:lnTo>
                  <a:pt x="2183883" y="722259"/>
                </a:lnTo>
                <a:lnTo>
                  <a:pt x="2199456" y="764880"/>
                </a:lnTo>
                <a:lnTo>
                  <a:pt x="2213344" y="808276"/>
                </a:lnTo>
                <a:lnTo>
                  <a:pt x="2225509" y="852406"/>
                </a:lnTo>
                <a:lnTo>
                  <a:pt x="2235911" y="897233"/>
                </a:lnTo>
                <a:lnTo>
                  <a:pt x="2244510" y="942716"/>
                </a:lnTo>
                <a:lnTo>
                  <a:pt x="2251267" y="988816"/>
                </a:lnTo>
                <a:lnTo>
                  <a:pt x="2256143" y="1035492"/>
                </a:lnTo>
                <a:lnTo>
                  <a:pt x="2259097" y="1082706"/>
                </a:lnTo>
                <a:lnTo>
                  <a:pt x="2259398" y="1097145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10175" y="6138850"/>
            <a:ext cx="2259965" cy="1097280"/>
          </a:xfrm>
          <a:custGeom>
            <a:avLst/>
            <a:gdLst/>
            <a:ahLst/>
            <a:cxnLst/>
            <a:rect l="l" t="t" r="r" b="b"/>
            <a:pathLst>
              <a:path w="2259965" h="1097279">
                <a:moveTo>
                  <a:pt x="79090" y="0"/>
                </a:moveTo>
                <a:lnTo>
                  <a:pt x="0" y="0"/>
                </a:lnTo>
                <a:lnTo>
                  <a:pt x="296" y="14230"/>
                </a:lnTo>
                <a:lnTo>
                  <a:pt x="3250" y="61444"/>
                </a:lnTo>
                <a:lnTo>
                  <a:pt x="8126" y="108121"/>
                </a:lnTo>
                <a:lnTo>
                  <a:pt x="14883" y="154220"/>
                </a:lnTo>
                <a:lnTo>
                  <a:pt x="23483" y="199703"/>
                </a:lnTo>
                <a:lnTo>
                  <a:pt x="33886" y="244530"/>
                </a:lnTo>
                <a:lnTo>
                  <a:pt x="46051" y="288661"/>
                </a:lnTo>
                <a:lnTo>
                  <a:pt x="59940" y="332057"/>
                </a:lnTo>
                <a:lnTo>
                  <a:pt x="75513" y="374678"/>
                </a:lnTo>
                <a:lnTo>
                  <a:pt x="92731" y="416484"/>
                </a:lnTo>
                <a:lnTo>
                  <a:pt x="111554" y="457437"/>
                </a:lnTo>
                <a:lnTo>
                  <a:pt x="131942" y="497496"/>
                </a:lnTo>
                <a:lnTo>
                  <a:pt x="153856" y="536623"/>
                </a:lnTo>
                <a:lnTo>
                  <a:pt x="177257" y="574777"/>
                </a:lnTo>
                <a:lnTo>
                  <a:pt x="202104" y="611919"/>
                </a:lnTo>
                <a:lnTo>
                  <a:pt x="228359" y="648009"/>
                </a:lnTo>
                <a:lnTo>
                  <a:pt x="255981" y="683009"/>
                </a:lnTo>
                <a:lnTo>
                  <a:pt x="284932" y="716878"/>
                </a:lnTo>
                <a:lnTo>
                  <a:pt x="315171" y="749576"/>
                </a:lnTo>
                <a:lnTo>
                  <a:pt x="346659" y="781065"/>
                </a:lnTo>
                <a:lnTo>
                  <a:pt x="379357" y="811305"/>
                </a:lnTo>
                <a:lnTo>
                  <a:pt x="413226" y="840256"/>
                </a:lnTo>
                <a:lnTo>
                  <a:pt x="448224" y="867879"/>
                </a:lnTo>
                <a:lnTo>
                  <a:pt x="484314" y="894134"/>
                </a:lnTo>
                <a:lnTo>
                  <a:pt x="521455" y="918981"/>
                </a:lnTo>
                <a:lnTo>
                  <a:pt x="559608" y="942382"/>
                </a:lnTo>
                <a:lnTo>
                  <a:pt x="598734" y="964296"/>
                </a:lnTo>
                <a:lnTo>
                  <a:pt x="638792" y="984685"/>
                </a:lnTo>
                <a:lnTo>
                  <a:pt x="679744" y="1003508"/>
                </a:lnTo>
                <a:lnTo>
                  <a:pt x="721549" y="1020725"/>
                </a:lnTo>
                <a:lnTo>
                  <a:pt x="764169" y="1036299"/>
                </a:lnTo>
                <a:lnTo>
                  <a:pt x="807563" y="1050188"/>
                </a:lnTo>
                <a:lnTo>
                  <a:pt x="851693" y="1062354"/>
                </a:lnTo>
                <a:lnTo>
                  <a:pt x="896518" y="1072756"/>
                </a:lnTo>
                <a:lnTo>
                  <a:pt x="941999" y="1081356"/>
                </a:lnTo>
                <a:lnTo>
                  <a:pt x="988097" y="1088113"/>
                </a:lnTo>
                <a:lnTo>
                  <a:pt x="1034772" y="1092989"/>
                </a:lnTo>
                <a:lnTo>
                  <a:pt x="1081984" y="1095943"/>
                </a:lnTo>
                <a:lnTo>
                  <a:pt x="1129694" y="1096937"/>
                </a:lnTo>
                <a:lnTo>
                  <a:pt x="1177407" y="1095943"/>
                </a:lnTo>
                <a:lnTo>
                  <a:pt x="1224621" y="1092989"/>
                </a:lnTo>
                <a:lnTo>
                  <a:pt x="1271297" y="1088113"/>
                </a:lnTo>
                <a:lnTo>
                  <a:pt x="1317396" y="1081356"/>
                </a:lnTo>
                <a:lnTo>
                  <a:pt x="1362879" y="1072756"/>
                </a:lnTo>
                <a:lnTo>
                  <a:pt x="1407705" y="1062354"/>
                </a:lnTo>
                <a:lnTo>
                  <a:pt x="1451835" y="1050188"/>
                </a:lnTo>
                <a:lnTo>
                  <a:pt x="1495230" y="1036299"/>
                </a:lnTo>
                <a:lnTo>
                  <a:pt x="1537851" y="1020725"/>
                </a:lnTo>
                <a:lnTo>
                  <a:pt x="1544700" y="1017904"/>
                </a:lnTo>
                <a:lnTo>
                  <a:pt x="1129694" y="1017904"/>
                </a:lnTo>
                <a:lnTo>
                  <a:pt x="1081642" y="1016820"/>
                </a:lnTo>
                <a:lnTo>
                  <a:pt x="1034137" y="1013600"/>
                </a:lnTo>
                <a:lnTo>
                  <a:pt x="987226" y="1008289"/>
                </a:lnTo>
                <a:lnTo>
                  <a:pt x="940955" y="1000934"/>
                </a:lnTo>
                <a:lnTo>
                  <a:pt x="895372" y="991583"/>
                </a:lnTo>
                <a:lnTo>
                  <a:pt x="850523" y="980283"/>
                </a:lnTo>
                <a:lnTo>
                  <a:pt x="806455" y="967079"/>
                </a:lnTo>
                <a:lnTo>
                  <a:pt x="763214" y="952019"/>
                </a:lnTo>
                <a:lnTo>
                  <a:pt x="720848" y="935149"/>
                </a:lnTo>
                <a:lnTo>
                  <a:pt x="679404" y="916517"/>
                </a:lnTo>
                <a:lnTo>
                  <a:pt x="638927" y="896168"/>
                </a:lnTo>
                <a:lnTo>
                  <a:pt x="599465" y="874150"/>
                </a:lnTo>
                <a:lnTo>
                  <a:pt x="561064" y="850510"/>
                </a:lnTo>
                <a:lnTo>
                  <a:pt x="523771" y="825294"/>
                </a:lnTo>
                <a:lnTo>
                  <a:pt x="487634" y="798549"/>
                </a:lnTo>
                <a:lnTo>
                  <a:pt x="452698" y="770322"/>
                </a:lnTo>
                <a:lnTo>
                  <a:pt x="419010" y="740659"/>
                </a:lnTo>
                <a:lnTo>
                  <a:pt x="386618" y="709608"/>
                </a:lnTo>
                <a:lnTo>
                  <a:pt x="355568" y="677214"/>
                </a:lnTo>
                <a:lnTo>
                  <a:pt x="325906" y="643526"/>
                </a:lnTo>
                <a:lnTo>
                  <a:pt x="297680" y="608589"/>
                </a:lnTo>
                <a:lnTo>
                  <a:pt x="270936" y="572450"/>
                </a:lnTo>
                <a:lnTo>
                  <a:pt x="245721" y="535156"/>
                </a:lnTo>
                <a:lnTo>
                  <a:pt x="222082" y="496755"/>
                </a:lnTo>
                <a:lnTo>
                  <a:pt x="200065" y="457291"/>
                </a:lnTo>
                <a:lnTo>
                  <a:pt x="179718" y="416814"/>
                </a:lnTo>
                <a:lnTo>
                  <a:pt x="161086" y="375368"/>
                </a:lnTo>
                <a:lnTo>
                  <a:pt x="144217" y="333001"/>
                </a:lnTo>
                <a:lnTo>
                  <a:pt x="129158" y="289760"/>
                </a:lnTo>
                <a:lnTo>
                  <a:pt x="115955" y="245691"/>
                </a:lnTo>
                <a:lnTo>
                  <a:pt x="104654" y="200842"/>
                </a:lnTo>
                <a:lnTo>
                  <a:pt x="95304" y="155258"/>
                </a:lnTo>
                <a:lnTo>
                  <a:pt x="87950" y="108987"/>
                </a:lnTo>
                <a:lnTo>
                  <a:pt x="82639" y="62075"/>
                </a:lnTo>
                <a:lnTo>
                  <a:pt x="79419" y="14570"/>
                </a:lnTo>
                <a:lnTo>
                  <a:pt x="79090" y="0"/>
                </a:lnTo>
                <a:close/>
              </a:path>
              <a:path w="2259965" h="1097279">
                <a:moveTo>
                  <a:pt x="2259389" y="0"/>
                </a:moveTo>
                <a:lnTo>
                  <a:pt x="2180299" y="0"/>
                </a:lnTo>
                <a:lnTo>
                  <a:pt x="2179970" y="14570"/>
                </a:lnTo>
                <a:lnTo>
                  <a:pt x="2176750" y="62075"/>
                </a:lnTo>
                <a:lnTo>
                  <a:pt x="2171439" y="108987"/>
                </a:lnTo>
                <a:lnTo>
                  <a:pt x="2164085" y="155258"/>
                </a:lnTo>
                <a:lnTo>
                  <a:pt x="2154734" y="200842"/>
                </a:lnTo>
                <a:lnTo>
                  <a:pt x="2143433" y="245691"/>
                </a:lnTo>
                <a:lnTo>
                  <a:pt x="2130230" y="289760"/>
                </a:lnTo>
                <a:lnTo>
                  <a:pt x="2115170" y="333001"/>
                </a:lnTo>
                <a:lnTo>
                  <a:pt x="2098300" y="375368"/>
                </a:lnTo>
                <a:lnTo>
                  <a:pt x="2079668" y="416814"/>
                </a:lnTo>
                <a:lnTo>
                  <a:pt x="2059238" y="457437"/>
                </a:lnTo>
                <a:lnTo>
                  <a:pt x="2037302" y="496755"/>
                </a:lnTo>
                <a:lnTo>
                  <a:pt x="2013662" y="535156"/>
                </a:lnTo>
                <a:lnTo>
                  <a:pt x="1988446" y="572450"/>
                </a:lnTo>
                <a:lnTo>
                  <a:pt x="1961701" y="608589"/>
                </a:lnTo>
                <a:lnTo>
                  <a:pt x="1933474" y="643526"/>
                </a:lnTo>
                <a:lnTo>
                  <a:pt x="1903811" y="677214"/>
                </a:lnTo>
                <a:lnTo>
                  <a:pt x="1872760" y="709608"/>
                </a:lnTo>
                <a:lnTo>
                  <a:pt x="1840367" y="740659"/>
                </a:lnTo>
                <a:lnTo>
                  <a:pt x="1806679" y="770322"/>
                </a:lnTo>
                <a:lnTo>
                  <a:pt x="1771743" y="798549"/>
                </a:lnTo>
                <a:lnTo>
                  <a:pt x="1735605" y="825294"/>
                </a:lnTo>
                <a:lnTo>
                  <a:pt x="1698312" y="850510"/>
                </a:lnTo>
                <a:lnTo>
                  <a:pt x="1659911" y="874150"/>
                </a:lnTo>
                <a:lnTo>
                  <a:pt x="1620449" y="896168"/>
                </a:lnTo>
                <a:lnTo>
                  <a:pt x="1579972" y="916517"/>
                </a:lnTo>
                <a:lnTo>
                  <a:pt x="1538528" y="935149"/>
                </a:lnTo>
                <a:lnTo>
                  <a:pt x="1496162" y="952019"/>
                </a:lnTo>
                <a:lnTo>
                  <a:pt x="1452922" y="967079"/>
                </a:lnTo>
                <a:lnTo>
                  <a:pt x="1408855" y="980283"/>
                </a:lnTo>
                <a:lnTo>
                  <a:pt x="1364007" y="991583"/>
                </a:lnTo>
                <a:lnTo>
                  <a:pt x="1318425" y="1000934"/>
                </a:lnTo>
                <a:lnTo>
                  <a:pt x="1272157" y="1008289"/>
                </a:lnTo>
                <a:lnTo>
                  <a:pt x="1225247" y="1013600"/>
                </a:lnTo>
                <a:lnTo>
                  <a:pt x="1177744" y="1016820"/>
                </a:lnTo>
                <a:lnTo>
                  <a:pt x="1129694" y="1017904"/>
                </a:lnTo>
                <a:lnTo>
                  <a:pt x="1544700" y="1017904"/>
                </a:lnTo>
                <a:lnTo>
                  <a:pt x="1620608" y="984685"/>
                </a:lnTo>
                <a:lnTo>
                  <a:pt x="1660667" y="964296"/>
                </a:lnTo>
                <a:lnTo>
                  <a:pt x="1699792" y="942382"/>
                </a:lnTo>
                <a:lnTo>
                  <a:pt x="1737946" y="918981"/>
                </a:lnTo>
                <a:lnTo>
                  <a:pt x="1775087" y="894134"/>
                </a:lnTo>
                <a:lnTo>
                  <a:pt x="1811176" y="867879"/>
                </a:lnTo>
                <a:lnTo>
                  <a:pt x="1846174" y="840256"/>
                </a:lnTo>
                <a:lnTo>
                  <a:pt x="1880042" y="811305"/>
                </a:lnTo>
                <a:lnTo>
                  <a:pt x="1912740" y="781065"/>
                </a:lnTo>
                <a:lnTo>
                  <a:pt x="1944228" y="749576"/>
                </a:lnTo>
                <a:lnTo>
                  <a:pt x="1974466" y="716878"/>
                </a:lnTo>
                <a:lnTo>
                  <a:pt x="2003416" y="683009"/>
                </a:lnTo>
                <a:lnTo>
                  <a:pt x="2031038" y="648009"/>
                </a:lnTo>
                <a:lnTo>
                  <a:pt x="2057292" y="611919"/>
                </a:lnTo>
                <a:lnTo>
                  <a:pt x="2082139" y="574777"/>
                </a:lnTo>
                <a:lnTo>
                  <a:pt x="2105539" y="536623"/>
                </a:lnTo>
                <a:lnTo>
                  <a:pt x="2127452" y="497496"/>
                </a:lnTo>
                <a:lnTo>
                  <a:pt x="2147906" y="457291"/>
                </a:lnTo>
                <a:lnTo>
                  <a:pt x="2166662" y="416484"/>
                </a:lnTo>
                <a:lnTo>
                  <a:pt x="2183879" y="374678"/>
                </a:lnTo>
                <a:lnTo>
                  <a:pt x="2199451" y="332057"/>
                </a:lnTo>
                <a:lnTo>
                  <a:pt x="2213340" y="288661"/>
                </a:lnTo>
                <a:lnTo>
                  <a:pt x="2225505" y="244530"/>
                </a:lnTo>
                <a:lnTo>
                  <a:pt x="2235907" y="199703"/>
                </a:lnTo>
                <a:lnTo>
                  <a:pt x="2244506" y="154220"/>
                </a:lnTo>
                <a:lnTo>
                  <a:pt x="2251263" y="108121"/>
                </a:lnTo>
                <a:lnTo>
                  <a:pt x="2256139" y="61444"/>
                </a:lnTo>
                <a:lnTo>
                  <a:pt x="2259093" y="14230"/>
                </a:lnTo>
                <a:lnTo>
                  <a:pt x="2259389" y="0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89413" y="4897707"/>
            <a:ext cx="2259965" cy="1097280"/>
          </a:xfrm>
          <a:custGeom>
            <a:avLst/>
            <a:gdLst/>
            <a:ahLst/>
            <a:cxnLst/>
            <a:rect l="l" t="t" r="r" b="b"/>
            <a:pathLst>
              <a:path w="2259965" h="1097279">
                <a:moveTo>
                  <a:pt x="79090" y="1097145"/>
                </a:moveTo>
                <a:lnTo>
                  <a:pt x="0" y="1097145"/>
                </a:lnTo>
                <a:lnTo>
                  <a:pt x="300" y="1082706"/>
                </a:lnTo>
                <a:lnTo>
                  <a:pt x="3255" y="1035492"/>
                </a:lnTo>
                <a:lnTo>
                  <a:pt x="8130" y="988815"/>
                </a:lnTo>
                <a:lnTo>
                  <a:pt x="14888" y="942716"/>
                </a:lnTo>
                <a:lnTo>
                  <a:pt x="23488" y="897233"/>
                </a:lnTo>
                <a:lnTo>
                  <a:pt x="33890" y="852406"/>
                </a:lnTo>
                <a:lnTo>
                  <a:pt x="46055" y="808275"/>
                </a:lnTo>
                <a:lnTo>
                  <a:pt x="59945" y="764880"/>
                </a:lnTo>
                <a:lnTo>
                  <a:pt x="75518" y="722259"/>
                </a:lnTo>
                <a:lnTo>
                  <a:pt x="92735" y="680452"/>
                </a:lnTo>
                <a:lnTo>
                  <a:pt x="111558" y="639499"/>
                </a:lnTo>
                <a:lnTo>
                  <a:pt x="131946" y="599440"/>
                </a:lnTo>
                <a:lnTo>
                  <a:pt x="153860" y="560313"/>
                </a:lnTo>
                <a:lnTo>
                  <a:pt x="177261" y="522160"/>
                </a:lnTo>
                <a:lnTo>
                  <a:pt x="202108" y="485018"/>
                </a:lnTo>
                <a:lnTo>
                  <a:pt x="228363" y="448927"/>
                </a:lnTo>
                <a:lnTo>
                  <a:pt x="255985" y="413928"/>
                </a:lnTo>
                <a:lnTo>
                  <a:pt x="284936" y="380059"/>
                </a:lnTo>
                <a:lnTo>
                  <a:pt x="315175" y="347360"/>
                </a:lnTo>
                <a:lnTo>
                  <a:pt x="346664" y="315871"/>
                </a:lnTo>
                <a:lnTo>
                  <a:pt x="379362" y="285631"/>
                </a:lnTo>
                <a:lnTo>
                  <a:pt x="413230" y="256680"/>
                </a:lnTo>
                <a:lnTo>
                  <a:pt x="448229" y="229058"/>
                </a:lnTo>
                <a:lnTo>
                  <a:pt x="484318" y="202803"/>
                </a:lnTo>
                <a:lnTo>
                  <a:pt x="521460" y="177955"/>
                </a:lnTo>
                <a:lnTo>
                  <a:pt x="559613" y="154554"/>
                </a:lnTo>
                <a:lnTo>
                  <a:pt x="598738" y="132640"/>
                </a:lnTo>
                <a:lnTo>
                  <a:pt x="638796" y="112252"/>
                </a:lnTo>
                <a:lnTo>
                  <a:pt x="679748" y="93429"/>
                </a:lnTo>
                <a:lnTo>
                  <a:pt x="721554" y="76211"/>
                </a:lnTo>
                <a:lnTo>
                  <a:pt x="764173" y="60638"/>
                </a:lnTo>
                <a:lnTo>
                  <a:pt x="807568" y="46748"/>
                </a:lnTo>
                <a:lnTo>
                  <a:pt x="851697" y="34583"/>
                </a:lnTo>
                <a:lnTo>
                  <a:pt x="896522" y="24180"/>
                </a:lnTo>
                <a:lnTo>
                  <a:pt x="942004" y="15581"/>
                </a:lnTo>
                <a:lnTo>
                  <a:pt x="988101" y="8823"/>
                </a:lnTo>
                <a:lnTo>
                  <a:pt x="1034776" y="3947"/>
                </a:lnTo>
                <a:lnTo>
                  <a:pt x="1081988" y="993"/>
                </a:lnTo>
                <a:lnTo>
                  <a:pt x="1129694" y="0"/>
                </a:lnTo>
                <a:lnTo>
                  <a:pt x="1177411" y="993"/>
                </a:lnTo>
                <a:lnTo>
                  <a:pt x="1224625" y="3947"/>
                </a:lnTo>
                <a:lnTo>
                  <a:pt x="1271301" y="8823"/>
                </a:lnTo>
                <a:lnTo>
                  <a:pt x="1317401" y="15581"/>
                </a:lnTo>
                <a:lnTo>
                  <a:pt x="1362883" y="24180"/>
                </a:lnTo>
                <a:lnTo>
                  <a:pt x="1407709" y="34583"/>
                </a:lnTo>
                <a:lnTo>
                  <a:pt x="1451840" y="46748"/>
                </a:lnTo>
                <a:lnTo>
                  <a:pt x="1495235" y="60638"/>
                </a:lnTo>
                <a:lnTo>
                  <a:pt x="1537855" y="76211"/>
                </a:lnTo>
                <a:lnTo>
                  <a:pt x="1544704" y="79032"/>
                </a:lnTo>
                <a:lnTo>
                  <a:pt x="1129699" y="79032"/>
                </a:lnTo>
                <a:lnTo>
                  <a:pt x="1081646" y="80116"/>
                </a:lnTo>
                <a:lnTo>
                  <a:pt x="1034141" y="83337"/>
                </a:lnTo>
                <a:lnTo>
                  <a:pt x="987230" y="88648"/>
                </a:lnTo>
                <a:lnTo>
                  <a:pt x="940959" y="96002"/>
                </a:lnTo>
                <a:lnTo>
                  <a:pt x="895376" y="105353"/>
                </a:lnTo>
                <a:lnTo>
                  <a:pt x="850527" y="116654"/>
                </a:lnTo>
                <a:lnTo>
                  <a:pt x="806459" y="129858"/>
                </a:lnTo>
                <a:lnTo>
                  <a:pt x="763219" y="144918"/>
                </a:lnTo>
                <a:lnTo>
                  <a:pt x="720853" y="161787"/>
                </a:lnTo>
                <a:lnTo>
                  <a:pt x="679408" y="180420"/>
                </a:lnTo>
                <a:lnTo>
                  <a:pt x="638931" y="200768"/>
                </a:lnTo>
                <a:lnTo>
                  <a:pt x="599469" y="222786"/>
                </a:lnTo>
                <a:lnTo>
                  <a:pt x="561068" y="246426"/>
                </a:lnTo>
                <a:lnTo>
                  <a:pt x="523776" y="271642"/>
                </a:lnTo>
                <a:lnTo>
                  <a:pt x="487638" y="298387"/>
                </a:lnTo>
                <a:lnTo>
                  <a:pt x="452702" y="326615"/>
                </a:lnTo>
                <a:lnTo>
                  <a:pt x="419015" y="356277"/>
                </a:lnTo>
                <a:lnTo>
                  <a:pt x="386622" y="387329"/>
                </a:lnTo>
                <a:lnTo>
                  <a:pt x="355572" y="419722"/>
                </a:lnTo>
                <a:lnTo>
                  <a:pt x="325911" y="453411"/>
                </a:lnTo>
                <a:lnTo>
                  <a:pt x="297684" y="488348"/>
                </a:lnTo>
                <a:lnTo>
                  <a:pt x="270940" y="524486"/>
                </a:lnTo>
                <a:lnTo>
                  <a:pt x="245726" y="561780"/>
                </a:lnTo>
                <a:lnTo>
                  <a:pt x="222086" y="600182"/>
                </a:lnTo>
                <a:lnTo>
                  <a:pt x="200069" y="639645"/>
                </a:lnTo>
                <a:lnTo>
                  <a:pt x="179722" y="680123"/>
                </a:lnTo>
                <a:lnTo>
                  <a:pt x="161090" y="721568"/>
                </a:lnTo>
                <a:lnTo>
                  <a:pt x="144221" y="763935"/>
                </a:lnTo>
                <a:lnTo>
                  <a:pt x="129162" y="807176"/>
                </a:lnTo>
                <a:lnTo>
                  <a:pt x="115959" y="851245"/>
                </a:lnTo>
                <a:lnTo>
                  <a:pt x="104659" y="896095"/>
                </a:lnTo>
                <a:lnTo>
                  <a:pt x="95308" y="941678"/>
                </a:lnTo>
                <a:lnTo>
                  <a:pt x="87954" y="987949"/>
                </a:lnTo>
                <a:lnTo>
                  <a:pt x="82644" y="1034861"/>
                </a:lnTo>
                <a:lnTo>
                  <a:pt x="79423" y="1082366"/>
                </a:lnTo>
                <a:lnTo>
                  <a:pt x="79090" y="1097145"/>
                </a:lnTo>
                <a:close/>
              </a:path>
              <a:path w="2259965" h="1097279">
                <a:moveTo>
                  <a:pt x="2259398" y="1097145"/>
                </a:moveTo>
                <a:lnTo>
                  <a:pt x="2180308" y="1097145"/>
                </a:lnTo>
                <a:lnTo>
                  <a:pt x="2179975" y="1082366"/>
                </a:lnTo>
                <a:lnTo>
                  <a:pt x="2176754" y="1034861"/>
                </a:lnTo>
                <a:lnTo>
                  <a:pt x="2171443" y="987949"/>
                </a:lnTo>
                <a:lnTo>
                  <a:pt x="2164089" y="941678"/>
                </a:lnTo>
                <a:lnTo>
                  <a:pt x="2154738" y="896095"/>
                </a:lnTo>
                <a:lnTo>
                  <a:pt x="2143438" y="851245"/>
                </a:lnTo>
                <a:lnTo>
                  <a:pt x="2130234" y="807176"/>
                </a:lnTo>
                <a:lnTo>
                  <a:pt x="2115174" y="763935"/>
                </a:lnTo>
                <a:lnTo>
                  <a:pt x="2098304" y="721568"/>
                </a:lnTo>
                <a:lnTo>
                  <a:pt x="2079672" y="680123"/>
                </a:lnTo>
                <a:lnTo>
                  <a:pt x="2059242" y="639499"/>
                </a:lnTo>
                <a:lnTo>
                  <a:pt x="2037306" y="600182"/>
                </a:lnTo>
                <a:lnTo>
                  <a:pt x="2013666" y="561780"/>
                </a:lnTo>
                <a:lnTo>
                  <a:pt x="1988450" y="524486"/>
                </a:lnTo>
                <a:lnTo>
                  <a:pt x="1961705" y="488348"/>
                </a:lnTo>
                <a:lnTo>
                  <a:pt x="1933478" y="453411"/>
                </a:lnTo>
                <a:lnTo>
                  <a:pt x="1903816" y="419722"/>
                </a:lnTo>
                <a:lnTo>
                  <a:pt x="1872765" y="387329"/>
                </a:lnTo>
                <a:lnTo>
                  <a:pt x="1840372" y="356277"/>
                </a:lnTo>
                <a:lnTo>
                  <a:pt x="1806684" y="326615"/>
                </a:lnTo>
                <a:lnTo>
                  <a:pt x="1771747" y="298387"/>
                </a:lnTo>
                <a:lnTo>
                  <a:pt x="1735609" y="271642"/>
                </a:lnTo>
                <a:lnTo>
                  <a:pt x="1698316" y="246426"/>
                </a:lnTo>
                <a:lnTo>
                  <a:pt x="1659915" y="222786"/>
                </a:lnTo>
                <a:lnTo>
                  <a:pt x="1620453" y="200768"/>
                </a:lnTo>
                <a:lnTo>
                  <a:pt x="1579976" y="180420"/>
                </a:lnTo>
                <a:lnTo>
                  <a:pt x="1538532" y="161787"/>
                </a:lnTo>
                <a:lnTo>
                  <a:pt x="1496166" y="144918"/>
                </a:lnTo>
                <a:lnTo>
                  <a:pt x="1452927" y="129858"/>
                </a:lnTo>
                <a:lnTo>
                  <a:pt x="1408859" y="116654"/>
                </a:lnTo>
                <a:lnTo>
                  <a:pt x="1364012" y="105353"/>
                </a:lnTo>
                <a:lnTo>
                  <a:pt x="1318430" y="96002"/>
                </a:lnTo>
                <a:lnTo>
                  <a:pt x="1272161" y="88648"/>
                </a:lnTo>
                <a:lnTo>
                  <a:pt x="1225251" y="83337"/>
                </a:lnTo>
                <a:lnTo>
                  <a:pt x="1177749" y="80116"/>
                </a:lnTo>
                <a:lnTo>
                  <a:pt x="1129699" y="79032"/>
                </a:lnTo>
                <a:lnTo>
                  <a:pt x="1544704" y="79032"/>
                </a:lnTo>
                <a:lnTo>
                  <a:pt x="1620613" y="112252"/>
                </a:lnTo>
                <a:lnTo>
                  <a:pt x="1660671" y="132640"/>
                </a:lnTo>
                <a:lnTo>
                  <a:pt x="1699797" y="154554"/>
                </a:lnTo>
                <a:lnTo>
                  <a:pt x="1737950" y="177955"/>
                </a:lnTo>
                <a:lnTo>
                  <a:pt x="1775091" y="202803"/>
                </a:lnTo>
                <a:lnTo>
                  <a:pt x="1811180" y="229058"/>
                </a:lnTo>
                <a:lnTo>
                  <a:pt x="1846179" y="256680"/>
                </a:lnTo>
                <a:lnTo>
                  <a:pt x="1880046" y="285631"/>
                </a:lnTo>
                <a:lnTo>
                  <a:pt x="1912744" y="315871"/>
                </a:lnTo>
                <a:lnTo>
                  <a:pt x="1944232" y="347360"/>
                </a:lnTo>
                <a:lnTo>
                  <a:pt x="1974471" y="380059"/>
                </a:lnTo>
                <a:lnTo>
                  <a:pt x="2003421" y="413928"/>
                </a:lnTo>
                <a:lnTo>
                  <a:pt x="2031043" y="448927"/>
                </a:lnTo>
                <a:lnTo>
                  <a:pt x="2057296" y="485018"/>
                </a:lnTo>
                <a:lnTo>
                  <a:pt x="2082143" y="522160"/>
                </a:lnTo>
                <a:lnTo>
                  <a:pt x="2105543" y="560313"/>
                </a:lnTo>
                <a:lnTo>
                  <a:pt x="2127456" y="599440"/>
                </a:lnTo>
                <a:lnTo>
                  <a:pt x="2147911" y="639645"/>
                </a:lnTo>
                <a:lnTo>
                  <a:pt x="2166666" y="680452"/>
                </a:lnTo>
                <a:lnTo>
                  <a:pt x="2183883" y="722259"/>
                </a:lnTo>
                <a:lnTo>
                  <a:pt x="2199456" y="764880"/>
                </a:lnTo>
                <a:lnTo>
                  <a:pt x="2213344" y="808275"/>
                </a:lnTo>
                <a:lnTo>
                  <a:pt x="2225509" y="852406"/>
                </a:lnTo>
                <a:lnTo>
                  <a:pt x="2235911" y="897233"/>
                </a:lnTo>
                <a:lnTo>
                  <a:pt x="2244510" y="942716"/>
                </a:lnTo>
                <a:lnTo>
                  <a:pt x="2251267" y="988815"/>
                </a:lnTo>
                <a:lnTo>
                  <a:pt x="2256143" y="1035492"/>
                </a:lnTo>
                <a:lnTo>
                  <a:pt x="2259097" y="1082706"/>
                </a:lnTo>
                <a:lnTo>
                  <a:pt x="2259398" y="1097145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75213" y="6142434"/>
            <a:ext cx="2259965" cy="1097280"/>
          </a:xfrm>
          <a:custGeom>
            <a:avLst/>
            <a:gdLst/>
            <a:ahLst/>
            <a:cxnLst/>
            <a:rect l="l" t="t" r="r" b="b"/>
            <a:pathLst>
              <a:path w="2259965" h="1097279">
                <a:moveTo>
                  <a:pt x="79090" y="0"/>
                </a:moveTo>
                <a:lnTo>
                  <a:pt x="0" y="0"/>
                </a:lnTo>
                <a:lnTo>
                  <a:pt x="296" y="14230"/>
                </a:lnTo>
                <a:lnTo>
                  <a:pt x="3250" y="61444"/>
                </a:lnTo>
                <a:lnTo>
                  <a:pt x="8126" y="108121"/>
                </a:lnTo>
                <a:lnTo>
                  <a:pt x="14883" y="154221"/>
                </a:lnTo>
                <a:lnTo>
                  <a:pt x="23483" y="199703"/>
                </a:lnTo>
                <a:lnTo>
                  <a:pt x="33886" y="244530"/>
                </a:lnTo>
                <a:lnTo>
                  <a:pt x="46051" y="288661"/>
                </a:lnTo>
                <a:lnTo>
                  <a:pt x="59940" y="332057"/>
                </a:lnTo>
                <a:lnTo>
                  <a:pt x="75513" y="374678"/>
                </a:lnTo>
                <a:lnTo>
                  <a:pt x="92731" y="416484"/>
                </a:lnTo>
                <a:lnTo>
                  <a:pt x="111554" y="457437"/>
                </a:lnTo>
                <a:lnTo>
                  <a:pt x="131942" y="497497"/>
                </a:lnTo>
                <a:lnTo>
                  <a:pt x="153856" y="536623"/>
                </a:lnTo>
                <a:lnTo>
                  <a:pt x="177257" y="574777"/>
                </a:lnTo>
                <a:lnTo>
                  <a:pt x="202104" y="611919"/>
                </a:lnTo>
                <a:lnTo>
                  <a:pt x="228359" y="648009"/>
                </a:lnTo>
                <a:lnTo>
                  <a:pt x="255981" y="683009"/>
                </a:lnTo>
                <a:lnTo>
                  <a:pt x="284932" y="716878"/>
                </a:lnTo>
                <a:lnTo>
                  <a:pt x="315171" y="749576"/>
                </a:lnTo>
                <a:lnTo>
                  <a:pt x="346659" y="781065"/>
                </a:lnTo>
                <a:lnTo>
                  <a:pt x="379357" y="811305"/>
                </a:lnTo>
                <a:lnTo>
                  <a:pt x="413226" y="840256"/>
                </a:lnTo>
                <a:lnTo>
                  <a:pt x="448224" y="867879"/>
                </a:lnTo>
                <a:lnTo>
                  <a:pt x="484314" y="894134"/>
                </a:lnTo>
                <a:lnTo>
                  <a:pt x="521455" y="918981"/>
                </a:lnTo>
                <a:lnTo>
                  <a:pt x="559608" y="942382"/>
                </a:lnTo>
                <a:lnTo>
                  <a:pt x="598734" y="964296"/>
                </a:lnTo>
                <a:lnTo>
                  <a:pt x="638792" y="984685"/>
                </a:lnTo>
                <a:lnTo>
                  <a:pt x="679744" y="1003508"/>
                </a:lnTo>
                <a:lnTo>
                  <a:pt x="721549" y="1020726"/>
                </a:lnTo>
                <a:lnTo>
                  <a:pt x="764169" y="1036299"/>
                </a:lnTo>
                <a:lnTo>
                  <a:pt x="807563" y="1050188"/>
                </a:lnTo>
                <a:lnTo>
                  <a:pt x="851693" y="1062354"/>
                </a:lnTo>
                <a:lnTo>
                  <a:pt x="896518" y="1072756"/>
                </a:lnTo>
                <a:lnTo>
                  <a:pt x="941999" y="1081356"/>
                </a:lnTo>
                <a:lnTo>
                  <a:pt x="988097" y="1088113"/>
                </a:lnTo>
                <a:lnTo>
                  <a:pt x="1034772" y="1092989"/>
                </a:lnTo>
                <a:lnTo>
                  <a:pt x="1081984" y="1095943"/>
                </a:lnTo>
                <a:lnTo>
                  <a:pt x="1129694" y="1096937"/>
                </a:lnTo>
                <a:lnTo>
                  <a:pt x="1177407" y="1095943"/>
                </a:lnTo>
                <a:lnTo>
                  <a:pt x="1224621" y="1092989"/>
                </a:lnTo>
                <a:lnTo>
                  <a:pt x="1271297" y="1088113"/>
                </a:lnTo>
                <a:lnTo>
                  <a:pt x="1317396" y="1081356"/>
                </a:lnTo>
                <a:lnTo>
                  <a:pt x="1362879" y="1072756"/>
                </a:lnTo>
                <a:lnTo>
                  <a:pt x="1407705" y="1062354"/>
                </a:lnTo>
                <a:lnTo>
                  <a:pt x="1451835" y="1050188"/>
                </a:lnTo>
                <a:lnTo>
                  <a:pt x="1495230" y="1036299"/>
                </a:lnTo>
                <a:lnTo>
                  <a:pt x="1537851" y="1020726"/>
                </a:lnTo>
                <a:lnTo>
                  <a:pt x="1544700" y="1017905"/>
                </a:lnTo>
                <a:lnTo>
                  <a:pt x="1129694" y="1017905"/>
                </a:lnTo>
                <a:lnTo>
                  <a:pt x="1081642" y="1016821"/>
                </a:lnTo>
                <a:lnTo>
                  <a:pt x="1034137" y="1013600"/>
                </a:lnTo>
                <a:lnTo>
                  <a:pt x="987226" y="1008289"/>
                </a:lnTo>
                <a:lnTo>
                  <a:pt x="940955" y="1000934"/>
                </a:lnTo>
                <a:lnTo>
                  <a:pt x="895372" y="991583"/>
                </a:lnTo>
                <a:lnTo>
                  <a:pt x="850523" y="980283"/>
                </a:lnTo>
                <a:lnTo>
                  <a:pt x="806455" y="967079"/>
                </a:lnTo>
                <a:lnTo>
                  <a:pt x="763214" y="952019"/>
                </a:lnTo>
                <a:lnTo>
                  <a:pt x="720848" y="935149"/>
                </a:lnTo>
                <a:lnTo>
                  <a:pt x="679404" y="916517"/>
                </a:lnTo>
                <a:lnTo>
                  <a:pt x="638927" y="896168"/>
                </a:lnTo>
                <a:lnTo>
                  <a:pt x="599465" y="874150"/>
                </a:lnTo>
                <a:lnTo>
                  <a:pt x="561064" y="850510"/>
                </a:lnTo>
                <a:lnTo>
                  <a:pt x="523771" y="825294"/>
                </a:lnTo>
                <a:lnTo>
                  <a:pt x="487634" y="798549"/>
                </a:lnTo>
                <a:lnTo>
                  <a:pt x="452698" y="770322"/>
                </a:lnTo>
                <a:lnTo>
                  <a:pt x="419010" y="740659"/>
                </a:lnTo>
                <a:lnTo>
                  <a:pt x="386618" y="709608"/>
                </a:lnTo>
                <a:lnTo>
                  <a:pt x="355568" y="677214"/>
                </a:lnTo>
                <a:lnTo>
                  <a:pt x="325906" y="643526"/>
                </a:lnTo>
                <a:lnTo>
                  <a:pt x="297680" y="608589"/>
                </a:lnTo>
                <a:lnTo>
                  <a:pt x="270936" y="572450"/>
                </a:lnTo>
                <a:lnTo>
                  <a:pt x="245721" y="535156"/>
                </a:lnTo>
                <a:lnTo>
                  <a:pt x="222082" y="496755"/>
                </a:lnTo>
                <a:lnTo>
                  <a:pt x="200065" y="457291"/>
                </a:lnTo>
                <a:lnTo>
                  <a:pt x="179718" y="416814"/>
                </a:lnTo>
                <a:lnTo>
                  <a:pt x="161086" y="375368"/>
                </a:lnTo>
                <a:lnTo>
                  <a:pt x="144217" y="333001"/>
                </a:lnTo>
                <a:lnTo>
                  <a:pt x="129158" y="289760"/>
                </a:lnTo>
                <a:lnTo>
                  <a:pt x="115955" y="245691"/>
                </a:lnTo>
                <a:lnTo>
                  <a:pt x="104654" y="200842"/>
                </a:lnTo>
                <a:lnTo>
                  <a:pt x="95304" y="155258"/>
                </a:lnTo>
                <a:lnTo>
                  <a:pt x="87950" y="108987"/>
                </a:lnTo>
                <a:lnTo>
                  <a:pt x="82639" y="62076"/>
                </a:lnTo>
                <a:lnTo>
                  <a:pt x="79419" y="14570"/>
                </a:lnTo>
                <a:lnTo>
                  <a:pt x="79090" y="0"/>
                </a:lnTo>
                <a:close/>
              </a:path>
              <a:path w="2259965" h="1097279">
                <a:moveTo>
                  <a:pt x="2259389" y="0"/>
                </a:moveTo>
                <a:lnTo>
                  <a:pt x="2180299" y="0"/>
                </a:lnTo>
                <a:lnTo>
                  <a:pt x="2179970" y="14570"/>
                </a:lnTo>
                <a:lnTo>
                  <a:pt x="2176750" y="62076"/>
                </a:lnTo>
                <a:lnTo>
                  <a:pt x="2171439" y="108987"/>
                </a:lnTo>
                <a:lnTo>
                  <a:pt x="2164085" y="155258"/>
                </a:lnTo>
                <a:lnTo>
                  <a:pt x="2154734" y="200842"/>
                </a:lnTo>
                <a:lnTo>
                  <a:pt x="2143433" y="245691"/>
                </a:lnTo>
                <a:lnTo>
                  <a:pt x="2130230" y="289760"/>
                </a:lnTo>
                <a:lnTo>
                  <a:pt x="2115170" y="333001"/>
                </a:lnTo>
                <a:lnTo>
                  <a:pt x="2098300" y="375368"/>
                </a:lnTo>
                <a:lnTo>
                  <a:pt x="2079668" y="416814"/>
                </a:lnTo>
                <a:lnTo>
                  <a:pt x="2059238" y="457437"/>
                </a:lnTo>
                <a:lnTo>
                  <a:pt x="2037302" y="496755"/>
                </a:lnTo>
                <a:lnTo>
                  <a:pt x="2013662" y="535156"/>
                </a:lnTo>
                <a:lnTo>
                  <a:pt x="1988446" y="572450"/>
                </a:lnTo>
                <a:lnTo>
                  <a:pt x="1961701" y="608589"/>
                </a:lnTo>
                <a:lnTo>
                  <a:pt x="1933474" y="643526"/>
                </a:lnTo>
                <a:lnTo>
                  <a:pt x="1903811" y="677214"/>
                </a:lnTo>
                <a:lnTo>
                  <a:pt x="1872760" y="709608"/>
                </a:lnTo>
                <a:lnTo>
                  <a:pt x="1840367" y="740659"/>
                </a:lnTo>
                <a:lnTo>
                  <a:pt x="1806679" y="770322"/>
                </a:lnTo>
                <a:lnTo>
                  <a:pt x="1771743" y="798549"/>
                </a:lnTo>
                <a:lnTo>
                  <a:pt x="1735605" y="825294"/>
                </a:lnTo>
                <a:lnTo>
                  <a:pt x="1698312" y="850510"/>
                </a:lnTo>
                <a:lnTo>
                  <a:pt x="1659911" y="874150"/>
                </a:lnTo>
                <a:lnTo>
                  <a:pt x="1620449" y="896168"/>
                </a:lnTo>
                <a:lnTo>
                  <a:pt x="1579972" y="916517"/>
                </a:lnTo>
                <a:lnTo>
                  <a:pt x="1538528" y="935149"/>
                </a:lnTo>
                <a:lnTo>
                  <a:pt x="1496162" y="952019"/>
                </a:lnTo>
                <a:lnTo>
                  <a:pt x="1452922" y="967079"/>
                </a:lnTo>
                <a:lnTo>
                  <a:pt x="1408855" y="980283"/>
                </a:lnTo>
                <a:lnTo>
                  <a:pt x="1364007" y="991583"/>
                </a:lnTo>
                <a:lnTo>
                  <a:pt x="1318425" y="1000934"/>
                </a:lnTo>
                <a:lnTo>
                  <a:pt x="1272157" y="1008289"/>
                </a:lnTo>
                <a:lnTo>
                  <a:pt x="1225247" y="1013600"/>
                </a:lnTo>
                <a:lnTo>
                  <a:pt x="1177744" y="1016821"/>
                </a:lnTo>
                <a:lnTo>
                  <a:pt x="1129694" y="1017905"/>
                </a:lnTo>
                <a:lnTo>
                  <a:pt x="1544700" y="1017905"/>
                </a:lnTo>
                <a:lnTo>
                  <a:pt x="1620608" y="984685"/>
                </a:lnTo>
                <a:lnTo>
                  <a:pt x="1660667" y="964296"/>
                </a:lnTo>
                <a:lnTo>
                  <a:pt x="1699792" y="942382"/>
                </a:lnTo>
                <a:lnTo>
                  <a:pt x="1737946" y="918981"/>
                </a:lnTo>
                <a:lnTo>
                  <a:pt x="1775087" y="894134"/>
                </a:lnTo>
                <a:lnTo>
                  <a:pt x="1811176" y="867879"/>
                </a:lnTo>
                <a:lnTo>
                  <a:pt x="1846174" y="840256"/>
                </a:lnTo>
                <a:lnTo>
                  <a:pt x="1880042" y="811305"/>
                </a:lnTo>
                <a:lnTo>
                  <a:pt x="1912740" y="781065"/>
                </a:lnTo>
                <a:lnTo>
                  <a:pt x="1944228" y="749576"/>
                </a:lnTo>
                <a:lnTo>
                  <a:pt x="1974466" y="716878"/>
                </a:lnTo>
                <a:lnTo>
                  <a:pt x="2003416" y="683009"/>
                </a:lnTo>
                <a:lnTo>
                  <a:pt x="2031038" y="648009"/>
                </a:lnTo>
                <a:lnTo>
                  <a:pt x="2057292" y="611919"/>
                </a:lnTo>
                <a:lnTo>
                  <a:pt x="2082139" y="574777"/>
                </a:lnTo>
                <a:lnTo>
                  <a:pt x="2105539" y="536623"/>
                </a:lnTo>
                <a:lnTo>
                  <a:pt x="2127452" y="497497"/>
                </a:lnTo>
                <a:lnTo>
                  <a:pt x="2147906" y="457291"/>
                </a:lnTo>
                <a:lnTo>
                  <a:pt x="2166662" y="416484"/>
                </a:lnTo>
                <a:lnTo>
                  <a:pt x="2183879" y="374678"/>
                </a:lnTo>
                <a:lnTo>
                  <a:pt x="2199451" y="332057"/>
                </a:lnTo>
                <a:lnTo>
                  <a:pt x="2213340" y="288661"/>
                </a:lnTo>
                <a:lnTo>
                  <a:pt x="2225505" y="244530"/>
                </a:lnTo>
                <a:lnTo>
                  <a:pt x="2235907" y="199703"/>
                </a:lnTo>
                <a:lnTo>
                  <a:pt x="2244506" y="154221"/>
                </a:lnTo>
                <a:lnTo>
                  <a:pt x="2251263" y="108121"/>
                </a:lnTo>
                <a:lnTo>
                  <a:pt x="2256139" y="61444"/>
                </a:lnTo>
                <a:lnTo>
                  <a:pt x="2259093" y="14230"/>
                </a:lnTo>
                <a:lnTo>
                  <a:pt x="2259389" y="0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56907" y="4897707"/>
            <a:ext cx="2259965" cy="1097280"/>
          </a:xfrm>
          <a:custGeom>
            <a:avLst/>
            <a:gdLst/>
            <a:ahLst/>
            <a:cxnLst/>
            <a:rect l="l" t="t" r="r" b="b"/>
            <a:pathLst>
              <a:path w="2259965" h="1097279">
                <a:moveTo>
                  <a:pt x="79090" y="1097145"/>
                </a:moveTo>
                <a:lnTo>
                  <a:pt x="0" y="1097145"/>
                </a:lnTo>
                <a:lnTo>
                  <a:pt x="300" y="1082706"/>
                </a:lnTo>
                <a:lnTo>
                  <a:pt x="3255" y="1035492"/>
                </a:lnTo>
                <a:lnTo>
                  <a:pt x="8130" y="988815"/>
                </a:lnTo>
                <a:lnTo>
                  <a:pt x="14888" y="942716"/>
                </a:lnTo>
                <a:lnTo>
                  <a:pt x="23488" y="897233"/>
                </a:lnTo>
                <a:lnTo>
                  <a:pt x="33890" y="852406"/>
                </a:lnTo>
                <a:lnTo>
                  <a:pt x="46055" y="808275"/>
                </a:lnTo>
                <a:lnTo>
                  <a:pt x="59945" y="764880"/>
                </a:lnTo>
                <a:lnTo>
                  <a:pt x="75518" y="722259"/>
                </a:lnTo>
                <a:lnTo>
                  <a:pt x="92735" y="680452"/>
                </a:lnTo>
                <a:lnTo>
                  <a:pt x="111558" y="639499"/>
                </a:lnTo>
                <a:lnTo>
                  <a:pt x="131946" y="599440"/>
                </a:lnTo>
                <a:lnTo>
                  <a:pt x="153860" y="560313"/>
                </a:lnTo>
                <a:lnTo>
                  <a:pt x="177261" y="522160"/>
                </a:lnTo>
                <a:lnTo>
                  <a:pt x="202108" y="485018"/>
                </a:lnTo>
                <a:lnTo>
                  <a:pt x="228363" y="448927"/>
                </a:lnTo>
                <a:lnTo>
                  <a:pt x="255985" y="413928"/>
                </a:lnTo>
                <a:lnTo>
                  <a:pt x="284936" y="380059"/>
                </a:lnTo>
                <a:lnTo>
                  <a:pt x="315175" y="347360"/>
                </a:lnTo>
                <a:lnTo>
                  <a:pt x="346664" y="315871"/>
                </a:lnTo>
                <a:lnTo>
                  <a:pt x="379362" y="285631"/>
                </a:lnTo>
                <a:lnTo>
                  <a:pt x="413230" y="256680"/>
                </a:lnTo>
                <a:lnTo>
                  <a:pt x="448229" y="229058"/>
                </a:lnTo>
                <a:lnTo>
                  <a:pt x="484318" y="202803"/>
                </a:lnTo>
                <a:lnTo>
                  <a:pt x="521460" y="177955"/>
                </a:lnTo>
                <a:lnTo>
                  <a:pt x="559613" y="154554"/>
                </a:lnTo>
                <a:lnTo>
                  <a:pt x="598738" y="132640"/>
                </a:lnTo>
                <a:lnTo>
                  <a:pt x="638796" y="112252"/>
                </a:lnTo>
                <a:lnTo>
                  <a:pt x="679748" y="93429"/>
                </a:lnTo>
                <a:lnTo>
                  <a:pt x="721554" y="76211"/>
                </a:lnTo>
                <a:lnTo>
                  <a:pt x="764173" y="60638"/>
                </a:lnTo>
                <a:lnTo>
                  <a:pt x="807568" y="46748"/>
                </a:lnTo>
                <a:lnTo>
                  <a:pt x="851697" y="34583"/>
                </a:lnTo>
                <a:lnTo>
                  <a:pt x="896522" y="24180"/>
                </a:lnTo>
                <a:lnTo>
                  <a:pt x="942004" y="15581"/>
                </a:lnTo>
                <a:lnTo>
                  <a:pt x="988101" y="8823"/>
                </a:lnTo>
                <a:lnTo>
                  <a:pt x="1034776" y="3947"/>
                </a:lnTo>
                <a:lnTo>
                  <a:pt x="1081988" y="993"/>
                </a:lnTo>
                <a:lnTo>
                  <a:pt x="1129694" y="0"/>
                </a:lnTo>
                <a:lnTo>
                  <a:pt x="1177411" y="993"/>
                </a:lnTo>
                <a:lnTo>
                  <a:pt x="1224625" y="3947"/>
                </a:lnTo>
                <a:lnTo>
                  <a:pt x="1271301" y="8823"/>
                </a:lnTo>
                <a:lnTo>
                  <a:pt x="1317401" y="15581"/>
                </a:lnTo>
                <a:lnTo>
                  <a:pt x="1362883" y="24180"/>
                </a:lnTo>
                <a:lnTo>
                  <a:pt x="1407709" y="34583"/>
                </a:lnTo>
                <a:lnTo>
                  <a:pt x="1451840" y="46748"/>
                </a:lnTo>
                <a:lnTo>
                  <a:pt x="1495235" y="60638"/>
                </a:lnTo>
                <a:lnTo>
                  <a:pt x="1537855" y="76211"/>
                </a:lnTo>
                <a:lnTo>
                  <a:pt x="1544704" y="79032"/>
                </a:lnTo>
                <a:lnTo>
                  <a:pt x="1129699" y="79032"/>
                </a:lnTo>
                <a:lnTo>
                  <a:pt x="1081646" y="80116"/>
                </a:lnTo>
                <a:lnTo>
                  <a:pt x="1034141" y="83337"/>
                </a:lnTo>
                <a:lnTo>
                  <a:pt x="987230" y="88648"/>
                </a:lnTo>
                <a:lnTo>
                  <a:pt x="940959" y="96002"/>
                </a:lnTo>
                <a:lnTo>
                  <a:pt x="895376" y="105353"/>
                </a:lnTo>
                <a:lnTo>
                  <a:pt x="850527" y="116654"/>
                </a:lnTo>
                <a:lnTo>
                  <a:pt x="806459" y="129858"/>
                </a:lnTo>
                <a:lnTo>
                  <a:pt x="763219" y="144918"/>
                </a:lnTo>
                <a:lnTo>
                  <a:pt x="720853" y="161787"/>
                </a:lnTo>
                <a:lnTo>
                  <a:pt x="679408" y="180420"/>
                </a:lnTo>
                <a:lnTo>
                  <a:pt x="638931" y="200768"/>
                </a:lnTo>
                <a:lnTo>
                  <a:pt x="599469" y="222786"/>
                </a:lnTo>
                <a:lnTo>
                  <a:pt x="561068" y="246426"/>
                </a:lnTo>
                <a:lnTo>
                  <a:pt x="523776" y="271642"/>
                </a:lnTo>
                <a:lnTo>
                  <a:pt x="487638" y="298387"/>
                </a:lnTo>
                <a:lnTo>
                  <a:pt x="452702" y="326615"/>
                </a:lnTo>
                <a:lnTo>
                  <a:pt x="419015" y="356277"/>
                </a:lnTo>
                <a:lnTo>
                  <a:pt x="386622" y="387329"/>
                </a:lnTo>
                <a:lnTo>
                  <a:pt x="355572" y="419722"/>
                </a:lnTo>
                <a:lnTo>
                  <a:pt x="325911" y="453411"/>
                </a:lnTo>
                <a:lnTo>
                  <a:pt x="297684" y="488348"/>
                </a:lnTo>
                <a:lnTo>
                  <a:pt x="270940" y="524486"/>
                </a:lnTo>
                <a:lnTo>
                  <a:pt x="245726" y="561780"/>
                </a:lnTo>
                <a:lnTo>
                  <a:pt x="222086" y="600182"/>
                </a:lnTo>
                <a:lnTo>
                  <a:pt x="200069" y="639645"/>
                </a:lnTo>
                <a:lnTo>
                  <a:pt x="179722" y="680123"/>
                </a:lnTo>
                <a:lnTo>
                  <a:pt x="161090" y="721568"/>
                </a:lnTo>
                <a:lnTo>
                  <a:pt x="144221" y="763935"/>
                </a:lnTo>
                <a:lnTo>
                  <a:pt x="129162" y="807176"/>
                </a:lnTo>
                <a:lnTo>
                  <a:pt x="115959" y="851245"/>
                </a:lnTo>
                <a:lnTo>
                  <a:pt x="104659" y="896095"/>
                </a:lnTo>
                <a:lnTo>
                  <a:pt x="95308" y="941678"/>
                </a:lnTo>
                <a:lnTo>
                  <a:pt x="87954" y="987949"/>
                </a:lnTo>
                <a:lnTo>
                  <a:pt x="82644" y="1034861"/>
                </a:lnTo>
                <a:lnTo>
                  <a:pt x="79423" y="1082366"/>
                </a:lnTo>
                <a:lnTo>
                  <a:pt x="79090" y="1097145"/>
                </a:lnTo>
                <a:close/>
              </a:path>
              <a:path w="2259965" h="1097279">
                <a:moveTo>
                  <a:pt x="2259398" y="1097145"/>
                </a:moveTo>
                <a:lnTo>
                  <a:pt x="2180308" y="1097145"/>
                </a:lnTo>
                <a:lnTo>
                  <a:pt x="2179975" y="1082366"/>
                </a:lnTo>
                <a:lnTo>
                  <a:pt x="2176754" y="1034861"/>
                </a:lnTo>
                <a:lnTo>
                  <a:pt x="2171443" y="987949"/>
                </a:lnTo>
                <a:lnTo>
                  <a:pt x="2164089" y="941678"/>
                </a:lnTo>
                <a:lnTo>
                  <a:pt x="2154738" y="896095"/>
                </a:lnTo>
                <a:lnTo>
                  <a:pt x="2143438" y="851245"/>
                </a:lnTo>
                <a:lnTo>
                  <a:pt x="2130234" y="807176"/>
                </a:lnTo>
                <a:lnTo>
                  <a:pt x="2115174" y="763935"/>
                </a:lnTo>
                <a:lnTo>
                  <a:pt x="2098304" y="721568"/>
                </a:lnTo>
                <a:lnTo>
                  <a:pt x="2079672" y="680123"/>
                </a:lnTo>
                <a:lnTo>
                  <a:pt x="2059242" y="639499"/>
                </a:lnTo>
                <a:lnTo>
                  <a:pt x="2037306" y="600182"/>
                </a:lnTo>
                <a:lnTo>
                  <a:pt x="2013666" y="561780"/>
                </a:lnTo>
                <a:lnTo>
                  <a:pt x="1988450" y="524486"/>
                </a:lnTo>
                <a:lnTo>
                  <a:pt x="1961705" y="488348"/>
                </a:lnTo>
                <a:lnTo>
                  <a:pt x="1933478" y="453411"/>
                </a:lnTo>
                <a:lnTo>
                  <a:pt x="1903816" y="419722"/>
                </a:lnTo>
                <a:lnTo>
                  <a:pt x="1872765" y="387329"/>
                </a:lnTo>
                <a:lnTo>
                  <a:pt x="1840372" y="356277"/>
                </a:lnTo>
                <a:lnTo>
                  <a:pt x="1806684" y="326615"/>
                </a:lnTo>
                <a:lnTo>
                  <a:pt x="1771747" y="298387"/>
                </a:lnTo>
                <a:lnTo>
                  <a:pt x="1735609" y="271642"/>
                </a:lnTo>
                <a:lnTo>
                  <a:pt x="1698316" y="246426"/>
                </a:lnTo>
                <a:lnTo>
                  <a:pt x="1659915" y="222786"/>
                </a:lnTo>
                <a:lnTo>
                  <a:pt x="1620453" y="200768"/>
                </a:lnTo>
                <a:lnTo>
                  <a:pt x="1579976" y="180420"/>
                </a:lnTo>
                <a:lnTo>
                  <a:pt x="1538532" y="161787"/>
                </a:lnTo>
                <a:lnTo>
                  <a:pt x="1496166" y="144918"/>
                </a:lnTo>
                <a:lnTo>
                  <a:pt x="1452927" y="129858"/>
                </a:lnTo>
                <a:lnTo>
                  <a:pt x="1408859" y="116654"/>
                </a:lnTo>
                <a:lnTo>
                  <a:pt x="1364012" y="105353"/>
                </a:lnTo>
                <a:lnTo>
                  <a:pt x="1318430" y="96002"/>
                </a:lnTo>
                <a:lnTo>
                  <a:pt x="1272161" y="88648"/>
                </a:lnTo>
                <a:lnTo>
                  <a:pt x="1225251" y="83337"/>
                </a:lnTo>
                <a:lnTo>
                  <a:pt x="1177749" y="80116"/>
                </a:lnTo>
                <a:lnTo>
                  <a:pt x="1129699" y="79032"/>
                </a:lnTo>
                <a:lnTo>
                  <a:pt x="1544704" y="79032"/>
                </a:lnTo>
                <a:lnTo>
                  <a:pt x="1620613" y="112252"/>
                </a:lnTo>
                <a:lnTo>
                  <a:pt x="1660671" y="132640"/>
                </a:lnTo>
                <a:lnTo>
                  <a:pt x="1699797" y="154554"/>
                </a:lnTo>
                <a:lnTo>
                  <a:pt x="1737950" y="177955"/>
                </a:lnTo>
                <a:lnTo>
                  <a:pt x="1775091" y="202803"/>
                </a:lnTo>
                <a:lnTo>
                  <a:pt x="1811180" y="229058"/>
                </a:lnTo>
                <a:lnTo>
                  <a:pt x="1846179" y="256680"/>
                </a:lnTo>
                <a:lnTo>
                  <a:pt x="1880046" y="285631"/>
                </a:lnTo>
                <a:lnTo>
                  <a:pt x="1912744" y="315871"/>
                </a:lnTo>
                <a:lnTo>
                  <a:pt x="1944232" y="347360"/>
                </a:lnTo>
                <a:lnTo>
                  <a:pt x="1974471" y="380059"/>
                </a:lnTo>
                <a:lnTo>
                  <a:pt x="2003421" y="413928"/>
                </a:lnTo>
                <a:lnTo>
                  <a:pt x="2031043" y="448927"/>
                </a:lnTo>
                <a:lnTo>
                  <a:pt x="2057296" y="485018"/>
                </a:lnTo>
                <a:lnTo>
                  <a:pt x="2082143" y="522160"/>
                </a:lnTo>
                <a:lnTo>
                  <a:pt x="2105543" y="560313"/>
                </a:lnTo>
                <a:lnTo>
                  <a:pt x="2127456" y="599440"/>
                </a:lnTo>
                <a:lnTo>
                  <a:pt x="2147911" y="639645"/>
                </a:lnTo>
                <a:lnTo>
                  <a:pt x="2166666" y="680452"/>
                </a:lnTo>
                <a:lnTo>
                  <a:pt x="2183883" y="722259"/>
                </a:lnTo>
                <a:lnTo>
                  <a:pt x="2199456" y="764880"/>
                </a:lnTo>
                <a:lnTo>
                  <a:pt x="2213344" y="808275"/>
                </a:lnTo>
                <a:lnTo>
                  <a:pt x="2225509" y="852406"/>
                </a:lnTo>
                <a:lnTo>
                  <a:pt x="2235911" y="897233"/>
                </a:lnTo>
                <a:lnTo>
                  <a:pt x="2244510" y="942716"/>
                </a:lnTo>
                <a:lnTo>
                  <a:pt x="2251267" y="988815"/>
                </a:lnTo>
                <a:lnTo>
                  <a:pt x="2256143" y="1035492"/>
                </a:lnTo>
                <a:lnTo>
                  <a:pt x="2259097" y="1082706"/>
                </a:lnTo>
                <a:lnTo>
                  <a:pt x="2259398" y="1097145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35048" y="6087248"/>
            <a:ext cx="2259965" cy="1097280"/>
          </a:xfrm>
          <a:custGeom>
            <a:avLst/>
            <a:gdLst/>
            <a:ahLst/>
            <a:cxnLst/>
            <a:rect l="l" t="t" r="r" b="b"/>
            <a:pathLst>
              <a:path w="2259965" h="1097279">
                <a:moveTo>
                  <a:pt x="79090" y="0"/>
                </a:moveTo>
                <a:lnTo>
                  <a:pt x="0" y="0"/>
                </a:lnTo>
                <a:lnTo>
                  <a:pt x="296" y="14230"/>
                </a:lnTo>
                <a:lnTo>
                  <a:pt x="3250" y="61444"/>
                </a:lnTo>
                <a:lnTo>
                  <a:pt x="8126" y="108121"/>
                </a:lnTo>
                <a:lnTo>
                  <a:pt x="14883" y="154221"/>
                </a:lnTo>
                <a:lnTo>
                  <a:pt x="23483" y="199703"/>
                </a:lnTo>
                <a:lnTo>
                  <a:pt x="33886" y="244530"/>
                </a:lnTo>
                <a:lnTo>
                  <a:pt x="46051" y="288661"/>
                </a:lnTo>
                <a:lnTo>
                  <a:pt x="59940" y="332057"/>
                </a:lnTo>
                <a:lnTo>
                  <a:pt x="75513" y="374678"/>
                </a:lnTo>
                <a:lnTo>
                  <a:pt x="92731" y="416484"/>
                </a:lnTo>
                <a:lnTo>
                  <a:pt x="111554" y="457437"/>
                </a:lnTo>
                <a:lnTo>
                  <a:pt x="131942" y="497497"/>
                </a:lnTo>
                <a:lnTo>
                  <a:pt x="153856" y="536623"/>
                </a:lnTo>
                <a:lnTo>
                  <a:pt x="177257" y="574777"/>
                </a:lnTo>
                <a:lnTo>
                  <a:pt x="202104" y="611919"/>
                </a:lnTo>
                <a:lnTo>
                  <a:pt x="228359" y="648009"/>
                </a:lnTo>
                <a:lnTo>
                  <a:pt x="255981" y="683009"/>
                </a:lnTo>
                <a:lnTo>
                  <a:pt x="284932" y="716878"/>
                </a:lnTo>
                <a:lnTo>
                  <a:pt x="315171" y="749576"/>
                </a:lnTo>
                <a:lnTo>
                  <a:pt x="346659" y="781065"/>
                </a:lnTo>
                <a:lnTo>
                  <a:pt x="379357" y="811305"/>
                </a:lnTo>
                <a:lnTo>
                  <a:pt x="413226" y="840256"/>
                </a:lnTo>
                <a:lnTo>
                  <a:pt x="448224" y="867879"/>
                </a:lnTo>
                <a:lnTo>
                  <a:pt x="484314" y="894134"/>
                </a:lnTo>
                <a:lnTo>
                  <a:pt x="521455" y="918982"/>
                </a:lnTo>
                <a:lnTo>
                  <a:pt x="559608" y="942382"/>
                </a:lnTo>
                <a:lnTo>
                  <a:pt x="598734" y="964297"/>
                </a:lnTo>
                <a:lnTo>
                  <a:pt x="638792" y="984685"/>
                </a:lnTo>
                <a:lnTo>
                  <a:pt x="679744" y="1003508"/>
                </a:lnTo>
                <a:lnTo>
                  <a:pt x="721549" y="1020726"/>
                </a:lnTo>
                <a:lnTo>
                  <a:pt x="764169" y="1036299"/>
                </a:lnTo>
                <a:lnTo>
                  <a:pt x="807563" y="1050188"/>
                </a:lnTo>
                <a:lnTo>
                  <a:pt x="851693" y="1062354"/>
                </a:lnTo>
                <a:lnTo>
                  <a:pt x="896518" y="1072756"/>
                </a:lnTo>
                <a:lnTo>
                  <a:pt x="941999" y="1081356"/>
                </a:lnTo>
                <a:lnTo>
                  <a:pt x="988097" y="1088113"/>
                </a:lnTo>
                <a:lnTo>
                  <a:pt x="1034772" y="1092989"/>
                </a:lnTo>
                <a:lnTo>
                  <a:pt x="1081984" y="1095944"/>
                </a:lnTo>
                <a:lnTo>
                  <a:pt x="1129694" y="1096937"/>
                </a:lnTo>
                <a:lnTo>
                  <a:pt x="1177407" y="1095944"/>
                </a:lnTo>
                <a:lnTo>
                  <a:pt x="1224621" y="1092989"/>
                </a:lnTo>
                <a:lnTo>
                  <a:pt x="1271297" y="1088113"/>
                </a:lnTo>
                <a:lnTo>
                  <a:pt x="1317396" y="1081356"/>
                </a:lnTo>
                <a:lnTo>
                  <a:pt x="1362879" y="1072756"/>
                </a:lnTo>
                <a:lnTo>
                  <a:pt x="1407705" y="1062354"/>
                </a:lnTo>
                <a:lnTo>
                  <a:pt x="1451835" y="1050188"/>
                </a:lnTo>
                <a:lnTo>
                  <a:pt x="1495230" y="1036299"/>
                </a:lnTo>
                <a:lnTo>
                  <a:pt x="1537851" y="1020726"/>
                </a:lnTo>
                <a:lnTo>
                  <a:pt x="1544700" y="1017905"/>
                </a:lnTo>
                <a:lnTo>
                  <a:pt x="1129694" y="1017905"/>
                </a:lnTo>
                <a:lnTo>
                  <a:pt x="1081642" y="1016821"/>
                </a:lnTo>
                <a:lnTo>
                  <a:pt x="1034137" y="1013600"/>
                </a:lnTo>
                <a:lnTo>
                  <a:pt x="987226" y="1008289"/>
                </a:lnTo>
                <a:lnTo>
                  <a:pt x="940955" y="1000934"/>
                </a:lnTo>
                <a:lnTo>
                  <a:pt x="895372" y="991584"/>
                </a:lnTo>
                <a:lnTo>
                  <a:pt x="850523" y="980283"/>
                </a:lnTo>
                <a:lnTo>
                  <a:pt x="806455" y="967079"/>
                </a:lnTo>
                <a:lnTo>
                  <a:pt x="763214" y="952019"/>
                </a:lnTo>
                <a:lnTo>
                  <a:pt x="720848" y="935149"/>
                </a:lnTo>
                <a:lnTo>
                  <a:pt x="679404" y="916517"/>
                </a:lnTo>
                <a:lnTo>
                  <a:pt x="638927" y="896168"/>
                </a:lnTo>
                <a:lnTo>
                  <a:pt x="599465" y="874150"/>
                </a:lnTo>
                <a:lnTo>
                  <a:pt x="561064" y="850510"/>
                </a:lnTo>
                <a:lnTo>
                  <a:pt x="523771" y="825294"/>
                </a:lnTo>
                <a:lnTo>
                  <a:pt x="487634" y="798549"/>
                </a:lnTo>
                <a:lnTo>
                  <a:pt x="452698" y="770322"/>
                </a:lnTo>
                <a:lnTo>
                  <a:pt x="419010" y="740659"/>
                </a:lnTo>
                <a:lnTo>
                  <a:pt x="386618" y="709608"/>
                </a:lnTo>
                <a:lnTo>
                  <a:pt x="355568" y="677214"/>
                </a:lnTo>
                <a:lnTo>
                  <a:pt x="325906" y="643526"/>
                </a:lnTo>
                <a:lnTo>
                  <a:pt x="297680" y="608589"/>
                </a:lnTo>
                <a:lnTo>
                  <a:pt x="270936" y="572450"/>
                </a:lnTo>
                <a:lnTo>
                  <a:pt x="245721" y="535156"/>
                </a:lnTo>
                <a:lnTo>
                  <a:pt x="222082" y="496755"/>
                </a:lnTo>
                <a:lnTo>
                  <a:pt x="200065" y="457292"/>
                </a:lnTo>
                <a:lnTo>
                  <a:pt x="179718" y="416814"/>
                </a:lnTo>
                <a:lnTo>
                  <a:pt x="161086" y="375368"/>
                </a:lnTo>
                <a:lnTo>
                  <a:pt x="144217" y="333001"/>
                </a:lnTo>
                <a:lnTo>
                  <a:pt x="129158" y="289760"/>
                </a:lnTo>
                <a:lnTo>
                  <a:pt x="115955" y="245691"/>
                </a:lnTo>
                <a:lnTo>
                  <a:pt x="104654" y="200842"/>
                </a:lnTo>
                <a:lnTo>
                  <a:pt x="95304" y="155258"/>
                </a:lnTo>
                <a:lnTo>
                  <a:pt x="87950" y="108987"/>
                </a:lnTo>
                <a:lnTo>
                  <a:pt x="82639" y="62076"/>
                </a:lnTo>
                <a:lnTo>
                  <a:pt x="79419" y="14570"/>
                </a:lnTo>
                <a:lnTo>
                  <a:pt x="79090" y="0"/>
                </a:lnTo>
                <a:close/>
              </a:path>
              <a:path w="2259965" h="1097279">
                <a:moveTo>
                  <a:pt x="2259389" y="0"/>
                </a:moveTo>
                <a:lnTo>
                  <a:pt x="2180299" y="0"/>
                </a:lnTo>
                <a:lnTo>
                  <a:pt x="2179970" y="14570"/>
                </a:lnTo>
                <a:lnTo>
                  <a:pt x="2176750" y="62076"/>
                </a:lnTo>
                <a:lnTo>
                  <a:pt x="2171439" y="108987"/>
                </a:lnTo>
                <a:lnTo>
                  <a:pt x="2164085" y="155258"/>
                </a:lnTo>
                <a:lnTo>
                  <a:pt x="2154734" y="200842"/>
                </a:lnTo>
                <a:lnTo>
                  <a:pt x="2143433" y="245691"/>
                </a:lnTo>
                <a:lnTo>
                  <a:pt x="2130230" y="289760"/>
                </a:lnTo>
                <a:lnTo>
                  <a:pt x="2115170" y="333001"/>
                </a:lnTo>
                <a:lnTo>
                  <a:pt x="2098300" y="375368"/>
                </a:lnTo>
                <a:lnTo>
                  <a:pt x="2079668" y="416814"/>
                </a:lnTo>
                <a:lnTo>
                  <a:pt x="2059238" y="457437"/>
                </a:lnTo>
                <a:lnTo>
                  <a:pt x="2037302" y="496755"/>
                </a:lnTo>
                <a:lnTo>
                  <a:pt x="2013662" y="535156"/>
                </a:lnTo>
                <a:lnTo>
                  <a:pt x="1988446" y="572450"/>
                </a:lnTo>
                <a:lnTo>
                  <a:pt x="1961701" y="608589"/>
                </a:lnTo>
                <a:lnTo>
                  <a:pt x="1933474" y="643526"/>
                </a:lnTo>
                <a:lnTo>
                  <a:pt x="1903811" y="677214"/>
                </a:lnTo>
                <a:lnTo>
                  <a:pt x="1872760" y="709608"/>
                </a:lnTo>
                <a:lnTo>
                  <a:pt x="1840367" y="740659"/>
                </a:lnTo>
                <a:lnTo>
                  <a:pt x="1806679" y="770322"/>
                </a:lnTo>
                <a:lnTo>
                  <a:pt x="1771743" y="798549"/>
                </a:lnTo>
                <a:lnTo>
                  <a:pt x="1735605" y="825294"/>
                </a:lnTo>
                <a:lnTo>
                  <a:pt x="1698312" y="850510"/>
                </a:lnTo>
                <a:lnTo>
                  <a:pt x="1659911" y="874150"/>
                </a:lnTo>
                <a:lnTo>
                  <a:pt x="1620449" y="896168"/>
                </a:lnTo>
                <a:lnTo>
                  <a:pt x="1579972" y="916517"/>
                </a:lnTo>
                <a:lnTo>
                  <a:pt x="1538528" y="935149"/>
                </a:lnTo>
                <a:lnTo>
                  <a:pt x="1496162" y="952019"/>
                </a:lnTo>
                <a:lnTo>
                  <a:pt x="1452922" y="967079"/>
                </a:lnTo>
                <a:lnTo>
                  <a:pt x="1408855" y="980283"/>
                </a:lnTo>
                <a:lnTo>
                  <a:pt x="1364007" y="991584"/>
                </a:lnTo>
                <a:lnTo>
                  <a:pt x="1318425" y="1000934"/>
                </a:lnTo>
                <a:lnTo>
                  <a:pt x="1272157" y="1008289"/>
                </a:lnTo>
                <a:lnTo>
                  <a:pt x="1225247" y="1013600"/>
                </a:lnTo>
                <a:lnTo>
                  <a:pt x="1177744" y="1016821"/>
                </a:lnTo>
                <a:lnTo>
                  <a:pt x="1129694" y="1017905"/>
                </a:lnTo>
                <a:lnTo>
                  <a:pt x="1544700" y="1017905"/>
                </a:lnTo>
                <a:lnTo>
                  <a:pt x="1620608" y="984685"/>
                </a:lnTo>
                <a:lnTo>
                  <a:pt x="1660667" y="964297"/>
                </a:lnTo>
                <a:lnTo>
                  <a:pt x="1699792" y="942382"/>
                </a:lnTo>
                <a:lnTo>
                  <a:pt x="1737946" y="918982"/>
                </a:lnTo>
                <a:lnTo>
                  <a:pt x="1775087" y="894134"/>
                </a:lnTo>
                <a:lnTo>
                  <a:pt x="1811176" y="867879"/>
                </a:lnTo>
                <a:lnTo>
                  <a:pt x="1846174" y="840256"/>
                </a:lnTo>
                <a:lnTo>
                  <a:pt x="1880042" y="811305"/>
                </a:lnTo>
                <a:lnTo>
                  <a:pt x="1912740" y="781065"/>
                </a:lnTo>
                <a:lnTo>
                  <a:pt x="1944228" y="749576"/>
                </a:lnTo>
                <a:lnTo>
                  <a:pt x="1974466" y="716878"/>
                </a:lnTo>
                <a:lnTo>
                  <a:pt x="2003416" y="683009"/>
                </a:lnTo>
                <a:lnTo>
                  <a:pt x="2031038" y="648009"/>
                </a:lnTo>
                <a:lnTo>
                  <a:pt x="2057292" y="611919"/>
                </a:lnTo>
                <a:lnTo>
                  <a:pt x="2082139" y="574777"/>
                </a:lnTo>
                <a:lnTo>
                  <a:pt x="2105539" y="536623"/>
                </a:lnTo>
                <a:lnTo>
                  <a:pt x="2127452" y="497497"/>
                </a:lnTo>
                <a:lnTo>
                  <a:pt x="2147906" y="457292"/>
                </a:lnTo>
                <a:lnTo>
                  <a:pt x="2166662" y="416484"/>
                </a:lnTo>
                <a:lnTo>
                  <a:pt x="2183879" y="374678"/>
                </a:lnTo>
                <a:lnTo>
                  <a:pt x="2199451" y="332057"/>
                </a:lnTo>
                <a:lnTo>
                  <a:pt x="2213340" y="288661"/>
                </a:lnTo>
                <a:lnTo>
                  <a:pt x="2225505" y="244530"/>
                </a:lnTo>
                <a:lnTo>
                  <a:pt x="2235907" y="199703"/>
                </a:lnTo>
                <a:lnTo>
                  <a:pt x="2244506" y="154221"/>
                </a:lnTo>
                <a:lnTo>
                  <a:pt x="2251263" y="108121"/>
                </a:lnTo>
                <a:lnTo>
                  <a:pt x="2256139" y="61444"/>
                </a:lnTo>
                <a:lnTo>
                  <a:pt x="2259093" y="14230"/>
                </a:lnTo>
                <a:lnTo>
                  <a:pt x="2259389" y="0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5681" y="6979898"/>
            <a:ext cx="2715260" cy="149207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/>
            <a:r>
              <a:rPr lang="ru-RU" sz="2400" b="1" dirty="0"/>
              <a:t>Язык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/>
              <a:t>программирования</a:t>
            </a:r>
            <a:r>
              <a:rPr lang="en-US" sz="2400" b="1" dirty="0"/>
              <a:t> </a:t>
            </a:r>
            <a:r>
              <a:rPr lang="ru-RU" sz="2400" b="1" dirty="0"/>
              <a:t>аналитической части</a:t>
            </a:r>
            <a:endParaRPr lang="ru-RU" sz="2400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020621" y="7105126"/>
            <a:ext cx="3082925" cy="149207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/>
            <a:r>
              <a:rPr lang="ru-RU" sz="2400" b="1" dirty="0"/>
              <a:t>Надстройка для создания кросс-платформенных приложений </a:t>
            </a:r>
            <a:r>
              <a:rPr lang="en-US" sz="2400" b="1" dirty="0"/>
              <a:t>PWA</a:t>
            </a:r>
            <a:r>
              <a:rPr lang="ru-RU" sz="2400" b="1" dirty="0"/>
              <a:t> </a:t>
            </a:r>
            <a:endParaRPr lang="ru-RU" sz="2400" b="1" dirty="0"/>
          </a:p>
        </p:txBody>
      </p:sp>
      <p:sp>
        <p:nvSpPr>
          <p:cNvPr id="13" name="object 13"/>
          <p:cNvSpPr/>
          <p:nvPr/>
        </p:nvSpPr>
        <p:spPr>
          <a:xfrm>
            <a:off x="0" y="6126986"/>
            <a:ext cx="1396365" cy="1095375"/>
          </a:xfrm>
          <a:custGeom>
            <a:avLst/>
            <a:gdLst/>
            <a:ahLst/>
            <a:cxnLst/>
            <a:rect l="l" t="t" r="r" b="b"/>
            <a:pathLst>
              <a:path w="1396365" h="1095375">
                <a:moveTo>
                  <a:pt x="0" y="983039"/>
                </a:moveTo>
                <a:lnTo>
                  <a:pt x="0" y="1064507"/>
                </a:lnTo>
                <a:lnTo>
                  <a:pt x="35380" y="1072717"/>
                </a:lnTo>
                <a:lnTo>
                  <a:pt x="80793" y="1081304"/>
                </a:lnTo>
                <a:lnTo>
                  <a:pt x="126823" y="1088052"/>
                </a:lnTo>
                <a:lnTo>
                  <a:pt x="173428" y="1092920"/>
                </a:lnTo>
                <a:lnTo>
                  <a:pt x="212647" y="1095374"/>
                </a:lnTo>
                <a:lnTo>
                  <a:pt x="323774" y="1095374"/>
                </a:lnTo>
                <a:lnTo>
                  <a:pt x="362995" y="1092920"/>
                </a:lnTo>
                <a:lnTo>
                  <a:pt x="409602" y="1088052"/>
                </a:lnTo>
                <a:lnTo>
                  <a:pt x="455632" y="1081304"/>
                </a:lnTo>
                <a:lnTo>
                  <a:pt x="501047" y="1072717"/>
                </a:lnTo>
                <a:lnTo>
                  <a:pt x="545807" y="1062330"/>
                </a:lnTo>
                <a:lnTo>
                  <a:pt x="589872" y="1050183"/>
                </a:lnTo>
                <a:lnTo>
                  <a:pt x="633202" y="1036314"/>
                </a:lnTo>
                <a:lnTo>
                  <a:pt x="675759" y="1020764"/>
                </a:lnTo>
                <a:lnTo>
                  <a:pt x="682599" y="1017947"/>
                </a:lnTo>
                <a:lnTo>
                  <a:pt x="268209" y="1017947"/>
                </a:lnTo>
                <a:lnTo>
                  <a:pt x="220229" y="1016865"/>
                </a:lnTo>
                <a:lnTo>
                  <a:pt x="172794" y="1013649"/>
                </a:lnTo>
                <a:lnTo>
                  <a:pt x="125952" y="1008346"/>
                </a:lnTo>
                <a:lnTo>
                  <a:pt x="79751" y="1001002"/>
                </a:lnTo>
                <a:lnTo>
                  <a:pt x="34235" y="991665"/>
                </a:lnTo>
                <a:lnTo>
                  <a:pt x="0" y="983039"/>
                </a:lnTo>
                <a:close/>
              </a:path>
              <a:path w="1396365" h="1095375">
                <a:moveTo>
                  <a:pt x="1396258" y="0"/>
                </a:moveTo>
                <a:lnTo>
                  <a:pt x="1317288" y="0"/>
                </a:lnTo>
                <a:lnTo>
                  <a:pt x="1316925" y="16104"/>
                </a:lnTo>
                <a:lnTo>
                  <a:pt x="1313709" y="63539"/>
                </a:lnTo>
                <a:lnTo>
                  <a:pt x="1308406" y="110380"/>
                </a:lnTo>
                <a:lnTo>
                  <a:pt x="1301063" y="156583"/>
                </a:lnTo>
                <a:lnTo>
                  <a:pt x="1291726" y="202099"/>
                </a:lnTo>
                <a:lnTo>
                  <a:pt x="1280442" y="246882"/>
                </a:lnTo>
                <a:lnTo>
                  <a:pt x="1267258" y="290885"/>
                </a:lnTo>
                <a:lnTo>
                  <a:pt x="1252221" y="334062"/>
                </a:lnTo>
                <a:lnTo>
                  <a:pt x="1235376" y="376366"/>
                </a:lnTo>
                <a:lnTo>
                  <a:pt x="1216771" y="417750"/>
                </a:lnTo>
                <a:lnTo>
                  <a:pt x="1196372" y="458313"/>
                </a:lnTo>
                <a:lnTo>
                  <a:pt x="1174468" y="497572"/>
                </a:lnTo>
                <a:lnTo>
                  <a:pt x="1150863" y="535916"/>
                </a:lnTo>
                <a:lnTo>
                  <a:pt x="1125685" y="573155"/>
                </a:lnTo>
                <a:lnTo>
                  <a:pt x="1098980" y="609240"/>
                </a:lnTo>
                <a:lnTo>
                  <a:pt x="1070795" y="644125"/>
                </a:lnTo>
                <a:lnTo>
                  <a:pt x="1041176" y="677763"/>
                </a:lnTo>
                <a:lnTo>
                  <a:pt x="1010171" y="710109"/>
                </a:lnTo>
                <a:lnTo>
                  <a:pt x="977827" y="741114"/>
                </a:lnTo>
                <a:lnTo>
                  <a:pt x="944189" y="770732"/>
                </a:lnTo>
                <a:lnTo>
                  <a:pt x="909304" y="798918"/>
                </a:lnTo>
                <a:lnTo>
                  <a:pt x="873220" y="825623"/>
                </a:lnTo>
                <a:lnTo>
                  <a:pt x="835982" y="850802"/>
                </a:lnTo>
                <a:lnTo>
                  <a:pt x="797638" y="874407"/>
                </a:lnTo>
                <a:lnTo>
                  <a:pt x="758235" y="896392"/>
                </a:lnTo>
                <a:lnTo>
                  <a:pt x="717818" y="916710"/>
                </a:lnTo>
                <a:lnTo>
                  <a:pt x="676435" y="935315"/>
                </a:lnTo>
                <a:lnTo>
                  <a:pt x="634133" y="952159"/>
                </a:lnTo>
                <a:lnTo>
                  <a:pt x="590957" y="967197"/>
                </a:lnTo>
                <a:lnTo>
                  <a:pt x="546955" y="980381"/>
                </a:lnTo>
                <a:lnTo>
                  <a:pt x="502174" y="991665"/>
                </a:lnTo>
                <a:lnTo>
                  <a:pt x="456660" y="1001002"/>
                </a:lnTo>
                <a:lnTo>
                  <a:pt x="410460" y="1008346"/>
                </a:lnTo>
                <a:lnTo>
                  <a:pt x="363620" y="1013649"/>
                </a:lnTo>
                <a:lnTo>
                  <a:pt x="316188" y="1016865"/>
                </a:lnTo>
                <a:lnTo>
                  <a:pt x="268209" y="1017947"/>
                </a:lnTo>
                <a:lnTo>
                  <a:pt x="682599" y="1017947"/>
                </a:lnTo>
                <a:lnTo>
                  <a:pt x="758394" y="984777"/>
                </a:lnTo>
                <a:lnTo>
                  <a:pt x="798393" y="964419"/>
                </a:lnTo>
                <a:lnTo>
                  <a:pt x="837461" y="942537"/>
                </a:lnTo>
                <a:lnTo>
                  <a:pt x="875557" y="919171"/>
                </a:lnTo>
                <a:lnTo>
                  <a:pt x="912643" y="894361"/>
                </a:lnTo>
                <a:lnTo>
                  <a:pt x="948679" y="868145"/>
                </a:lnTo>
                <a:lnTo>
                  <a:pt x="983625" y="840563"/>
                </a:lnTo>
                <a:lnTo>
                  <a:pt x="1017442" y="811655"/>
                </a:lnTo>
                <a:lnTo>
                  <a:pt x="1050091" y="781460"/>
                </a:lnTo>
                <a:lnTo>
                  <a:pt x="1081533" y="750018"/>
                </a:lnTo>
                <a:lnTo>
                  <a:pt x="1111726" y="717368"/>
                </a:lnTo>
                <a:lnTo>
                  <a:pt x="1140633" y="683549"/>
                </a:lnTo>
                <a:lnTo>
                  <a:pt x="1168214" y="648602"/>
                </a:lnTo>
                <a:lnTo>
                  <a:pt x="1194429" y="612565"/>
                </a:lnTo>
                <a:lnTo>
                  <a:pt x="1219239" y="575478"/>
                </a:lnTo>
                <a:lnTo>
                  <a:pt x="1242604" y="537381"/>
                </a:lnTo>
                <a:lnTo>
                  <a:pt x="1264485" y="498313"/>
                </a:lnTo>
                <a:lnTo>
                  <a:pt x="1284909" y="458167"/>
                </a:lnTo>
                <a:lnTo>
                  <a:pt x="1303636" y="417421"/>
                </a:lnTo>
                <a:lnTo>
                  <a:pt x="1320827" y="375676"/>
                </a:lnTo>
                <a:lnTo>
                  <a:pt x="1336377" y="333119"/>
                </a:lnTo>
                <a:lnTo>
                  <a:pt x="1350245" y="289787"/>
                </a:lnTo>
                <a:lnTo>
                  <a:pt x="1362392" y="245722"/>
                </a:lnTo>
                <a:lnTo>
                  <a:pt x="1372778" y="200962"/>
                </a:lnTo>
                <a:lnTo>
                  <a:pt x="1381365" y="155547"/>
                </a:lnTo>
                <a:lnTo>
                  <a:pt x="1388112" y="109516"/>
                </a:lnTo>
                <a:lnTo>
                  <a:pt x="1392980" y="62908"/>
                </a:lnTo>
                <a:lnTo>
                  <a:pt x="1395930" y="15764"/>
                </a:lnTo>
                <a:lnTo>
                  <a:pt x="1396258" y="0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612854" y="6063222"/>
            <a:ext cx="1675764" cy="1095375"/>
          </a:xfrm>
          <a:custGeom>
            <a:avLst/>
            <a:gdLst/>
            <a:ahLst/>
            <a:cxnLst/>
            <a:rect l="l" t="t" r="r" b="b"/>
            <a:pathLst>
              <a:path w="1675765" h="1095375">
                <a:moveTo>
                  <a:pt x="78970" y="0"/>
                </a:moveTo>
                <a:lnTo>
                  <a:pt x="0" y="0"/>
                </a:lnTo>
                <a:lnTo>
                  <a:pt x="328" y="15764"/>
                </a:lnTo>
                <a:lnTo>
                  <a:pt x="3278" y="62908"/>
                </a:lnTo>
                <a:lnTo>
                  <a:pt x="8146" y="109516"/>
                </a:lnTo>
                <a:lnTo>
                  <a:pt x="14894" y="155547"/>
                </a:lnTo>
                <a:lnTo>
                  <a:pt x="23481" y="200962"/>
                </a:lnTo>
                <a:lnTo>
                  <a:pt x="33868" y="245722"/>
                </a:lnTo>
                <a:lnTo>
                  <a:pt x="46015" y="289788"/>
                </a:lnTo>
                <a:lnTo>
                  <a:pt x="59884" y="333119"/>
                </a:lnTo>
                <a:lnTo>
                  <a:pt x="75434" y="375676"/>
                </a:lnTo>
                <a:lnTo>
                  <a:pt x="92626" y="417421"/>
                </a:lnTo>
                <a:lnTo>
                  <a:pt x="111421" y="458313"/>
                </a:lnTo>
                <a:lnTo>
                  <a:pt x="131778" y="498313"/>
                </a:lnTo>
                <a:lnTo>
                  <a:pt x="153660" y="537381"/>
                </a:lnTo>
                <a:lnTo>
                  <a:pt x="177026" y="575478"/>
                </a:lnTo>
                <a:lnTo>
                  <a:pt x="201836" y="612565"/>
                </a:lnTo>
                <a:lnTo>
                  <a:pt x="228052" y="648602"/>
                </a:lnTo>
                <a:lnTo>
                  <a:pt x="255633" y="683549"/>
                </a:lnTo>
                <a:lnTo>
                  <a:pt x="284541" y="717368"/>
                </a:lnTo>
                <a:lnTo>
                  <a:pt x="314735" y="750018"/>
                </a:lnTo>
                <a:lnTo>
                  <a:pt x="346177" y="781460"/>
                </a:lnTo>
                <a:lnTo>
                  <a:pt x="378826" y="811655"/>
                </a:lnTo>
                <a:lnTo>
                  <a:pt x="412644" y="840563"/>
                </a:lnTo>
                <a:lnTo>
                  <a:pt x="447591" y="868145"/>
                </a:lnTo>
                <a:lnTo>
                  <a:pt x="483627" y="894361"/>
                </a:lnTo>
                <a:lnTo>
                  <a:pt x="520713" y="919171"/>
                </a:lnTo>
                <a:lnTo>
                  <a:pt x="558809" y="942537"/>
                </a:lnTo>
                <a:lnTo>
                  <a:pt x="597877" y="964419"/>
                </a:lnTo>
                <a:lnTo>
                  <a:pt x="637875" y="984777"/>
                </a:lnTo>
                <a:lnTo>
                  <a:pt x="678766" y="1003572"/>
                </a:lnTo>
                <a:lnTo>
                  <a:pt x="720509" y="1020764"/>
                </a:lnTo>
                <a:lnTo>
                  <a:pt x="763066" y="1036314"/>
                </a:lnTo>
                <a:lnTo>
                  <a:pt x="806396" y="1050183"/>
                </a:lnTo>
                <a:lnTo>
                  <a:pt x="850460" y="1062331"/>
                </a:lnTo>
                <a:lnTo>
                  <a:pt x="895218" y="1072718"/>
                </a:lnTo>
                <a:lnTo>
                  <a:pt x="940632" y="1081304"/>
                </a:lnTo>
                <a:lnTo>
                  <a:pt x="986661" y="1088052"/>
                </a:lnTo>
                <a:lnTo>
                  <a:pt x="1033267" y="1092920"/>
                </a:lnTo>
                <a:lnTo>
                  <a:pt x="1072483" y="1095374"/>
                </a:lnTo>
                <a:lnTo>
                  <a:pt x="1183615" y="1095374"/>
                </a:lnTo>
                <a:lnTo>
                  <a:pt x="1222833" y="1092920"/>
                </a:lnTo>
                <a:lnTo>
                  <a:pt x="1269440" y="1088052"/>
                </a:lnTo>
                <a:lnTo>
                  <a:pt x="1315471" y="1081304"/>
                </a:lnTo>
                <a:lnTo>
                  <a:pt x="1360886" y="1072718"/>
                </a:lnTo>
                <a:lnTo>
                  <a:pt x="1405646" y="1062331"/>
                </a:lnTo>
                <a:lnTo>
                  <a:pt x="1449710" y="1050183"/>
                </a:lnTo>
                <a:lnTo>
                  <a:pt x="1493041" y="1036314"/>
                </a:lnTo>
                <a:lnTo>
                  <a:pt x="1535598" y="1020764"/>
                </a:lnTo>
                <a:lnTo>
                  <a:pt x="1542437" y="1017947"/>
                </a:lnTo>
                <a:lnTo>
                  <a:pt x="1128048" y="1017947"/>
                </a:lnTo>
                <a:lnTo>
                  <a:pt x="1080067" y="1016865"/>
                </a:lnTo>
                <a:lnTo>
                  <a:pt x="1032633" y="1013649"/>
                </a:lnTo>
                <a:lnTo>
                  <a:pt x="985791" y="1008346"/>
                </a:lnTo>
                <a:lnTo>
                  <a:pt x="939589" y="1001002"/>
                </a:lnTo>
                <a:lnTo>
                  <a:pt x="894074" y="991665"/>
                </a:lnTo>
                <a:lnTo>
                  <a:pt x="849291" y="980382"/>
                </a:lnTo>
                <a:lnTo>
                  <a:pt x="805289" y="967197"/>
                </a:lnTo>
                <a:lnTo>
                  <a:pt x="762113" y="952160"/>
                </a:lnTo>
                <a:lnTo>
                  <a:pt x="719810" y="935315"/>
                </a:lnTo>
                <a:lnTo>
                  <a:pt x="678426" y="916710"/>
                </a:lnTo>
                <a:lnTo>
                  <a:pt x="638010" y="896392"/>
                </a:lnTo>
                <a:lnTo>
                  <a:pt x="598606" y="874407"/>
                </a:lnTo>
                <a:lnTo>
                  <a:pt x="560263" y="850802"/>
                </a:lnTo>
                <a:lnTo>
                  <a:pt x="523025" y="825623"/>
                </a:lnTo>
                <a:lnTo>
                  <a:pt x="486942" y="798918"/>
                </a:lnTo>
                <a:lnTo>
                  <a:pt x="452058" y="770733"/>
                </a:lnTo>
                <a:lnTo>
                  <a:pt x="418420" y="741114"/>
                </a:lnTo>
                <a:lnTo>
                  <a:pt x="386076" y="710109"/>
                </a:lnTo>
                <a:lnTo>
                  <a:pt x="355072" y="677763"/>
                </a:lnTo>
                <a:lnTo>
                  <a:pt x="325454" y="644125"/>
                </a:lnTo>
                <a:lnTo>
                  <a:pt x="297270" y="609240"/>
                </a:lnTo>
                <a:lnTo>
                  <a:pt x="270566" y="573155"/>
                </a:lnTo>
                <a:lnTo>
                  <a:pt x="245388" y="535917"/>
                </a:lnTo>
                <a:lnTo>
                  <a:pt x="221784" y="497572"/>
                </a:lnTo>
                <a:lnTo>
                  <a:pt x="199800" y="458167"/>
                </a:lnTo>
                <a:lnTo>
                  <a:pt x="179483" y="417750"/>
                </a:lnTo>
                <a:lnTo>
                  <a:pt x="160879" y="376366"/>
                </a:lnTo>
                <a:lnTo>
                  <a:pt x="144035" y="334062"/>
                </a:lnTo>
                <a:lnTo>
                  <a:pt x="128998" y="290885"/>
                </a:lnTo>
                <a:lnTo>
                  <a:pt x="115815" y="246882"/>
                </a:lnTo>
                <a:lnTo>
                  <a:pt x="104531" y="202099"/>
                </a:lnTo>
                <a:lnTo>
                  <a:pt x="95195" y="156583"/>
                </a:lnTo>
                <a:lnTo>
                  <a:pt x="87852" y="110381"/>
                </a:lnTo>
                <a:lnTo>
                  <a:pt x="82549" y="63539"/>
                </a:lnTo>
                <a:lnTo>
                  <a:pt x="79333" y="16104"/>
                </a:lnTo>
                <a:lnTo>
                  <a:pt x="78970" y="0"/>
                </a:lnTo>
                <a:close/>
              </a:path>
              <a:path w="1675765" h="1095375">
                <a:moveTo>
                  <a:pt x="1675144" y="863530"/>
                </a:moveTo>
                <a:lnTo>
                  <a:pt x="1618073" y="896392"/>
                </a:lnTo>
                <a:lnTo>
                  <a:pt x="1577657" y="916710"/>
                </a:lnTo>
                <a:lnTo>
                  <a:pt x="1536274" y="935315"/>
                </a:lnTo>
                <a:lnTo>
                  <a:pt x="1493971" y="952160"/>
                </a:lnTo>
                <a:lnTo>
                  <a:pt x="1450796" y="967197"/>
                </a:lnTo>
                <a:lnTo>
                  <a:pt x="1406794" y="980382"/>
                </a:lnTo>
                <a:lnTo>
                  <a:pt x="1362013" y="991665"/>
                </a:lnTo>
                <a:lnTo>
                  <a:pt x="1316499" y="1001002"/>
                </a:lnTo>
                <a:lnTo>
                  <a:pt x="1270299" y="1008346"/>
                </a:lnTo>
                <a:lnTo>
                  <a:pt x="1223459" y="1013649"/>
                </a:lnTo>
                <a:lnTo>
                  <a:pt x="1176027" y="1016865"/>
                </a:lnTo>
                <a:lnTo>
                  <a:pt x="1128048" y="1017947"/>
                </a:lnTo>
                <a:lnTo>
                  <a:pt x="1542437" y="1017947"/>
                </a:lnTo>
                <a:lnTo>
                  <a:pt x="1577342" y="1003572"/>
                </a:lnTo>
                <a:lnTo>
                  <a:pt x="1618233" y="984777"/>
                </a:lnTo>
                <a:lnTo>
                  <a:pt x="1658232" y="964419"/>
                </a:lnTo>
                <a:lnTo>
                  <a:pt x="1675144" y="954946"/>
                </a:lnTo>
                <a:lnTo>
                  <a:pt x="1675144" y="863530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8288000" cy="2793365"/>
          </a:xfrm>
          <a:custGeom>
            <a:avLst/>
            <a:gdLst/>
            <a:ahLst/>
            <a:cxnLst/>
            <a:rect l="l" t="t" r="r" b="b"/>
            <a:pathLst>
              <a:path w="18288000" h="2793365">
                <a:moveTo>
                  <a:pt x="18287999" y="2793277"/>
                </a:moveTo>
                <a:lnTo>
                  <a:pt x="0" y="279327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2793277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0" y="176954"/>
            <a:ext cx="18059400" cy="24929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8000" dirty="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Перечень используемых технологий</a:t>
            </a:r>
            <a:endParaRPr lang="ru-RU" sz="8000" dirty="0">
              <a:solidFill>
                <a:schemeClr val="lt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15634" y="3641539"/>
            <a:ext cx="2900374" cy="149207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/>
            <a:r>
              <a:rPr lang="ru-RU" sz="2400" b="1" dirty="0"/>
              <a:t>Программная библиотека для обработки и анализа данных</a:t>
            </a:r>
            <a:endParaRPr lang="ru-RU" sz="2400" b="1" dirty="0"/>
          </a:p>
        </p:txBody>
      </p:sp>
      <p:sp>
        <p:nvSpPr>
          <p:cNvPr id="25" name="object 25"/>
          <p:cNvSpPr txBox="1"/>
          <p:nvPr/>
        </p:nvSpPr>
        <p:spPr>
          <a:xfrm>
            <a:off x="7753112" y="3628035"/>
            <a:ext cx="2381885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ru-RU" sz="2400" b="1" dirty="0"/>
              <a:t>Набор расширений графического </a:t>
            </a:r>
            <a:r>
              <a:rPr lang="ru-RU" sz="2400" b="1" dirty="0" err="1"/>
              <a:t>фреймворка</a:t>
            </a:r>
            <a:r>
              <a:rPr lang="ru-RU" sz="2400" b="1" dirty="0"/>
              <a:t> </a:t>
            </a:r>
            <a:r>
              <a:rPr lang="ru-RU" sz="2400" b="1" dirty="0" err="1"/>
              <a:t>Qt</a:t>
            </a:r>
            <a:endParaRPr lang="ru-RU" sz="2400" b="1" dirty="0"/>
          </a:p>
        </p:txBody>
      </p:sp>
      <p:sp>
        <p:nvSpPr>
          <p:cNvPr id="26" name="object 26"/>
          <p:cNvSpPr txBox="1"/>
          <p:nvPr/>
        </p:nvSpPr>
        <p:spPr>
          <a:xfrm>
            <a:off x="9430231" y="7060495"/>
            <a:ext cx="3697604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ru-RU" sz="2400" b="1" dirty="0"/>
              <a:t>Язык программирования части визуализации</a:t>
            </a:r>
            <a:endParaRPr lang="ru-RU" sz="2400" b="1" dirty="0"/>
          </a:p>
        </p:txBody>
      </p:sp>
      <p:sp>
        <p:nvSpPr>
          <p:cNvPr id="27" name="object 27"/>
          <p:cNvSpPr txBox="1"/>
          <p:nvPr/>
        </p:nvSpPr>
        <p:spPr>
          <a:xfrm>
            <a:off x="11723329" y="3920978"/>
            <a:ext cx="353377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ru-RU" sz="2400" b="1" dirty="0"/>
              <a:t>Прогрессивный ВЕБ-</a:t>
            </a:r>
            <a:r>
              <a:rPr lang="ru-RU" sz="2400" b="1" dirty="0" err="1"/>
              <a:t>фреймворк</a:t>
            </a:r>
            <a:endParaRPr lang="ru-RU" sz="2400" b="1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C0B2CFA-937B-4F52-89B9-BDF83BDD22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" y="5447960"/>
            <a:ext cx="1278576" cy="127857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CB895B-8160-4CCC-9DE6-ABB585819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311" y="5751455"/>
            <a:ext cx="1995372" cy="71263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41FAE6B4-7EAB-435D-84F4-202BF2BD64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82" y="5967701"/>
            <a:ext cx="2268547" cy="45370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3D409D57-08E6-4302-8AE9-C4F6C74082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184" y="5492643"/>
            <a:ext cx="1789224" cy="1118266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D49AE6E-E64F-4D4C-B3B0-B350E190A2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191" y="5401930"/>
            <a:ext cx="1268667" cy="1322584"/>
          </a:xfrm>
          <a:prstGeom prst="rect">
            <a:avLst/>
          </a:prstGeom>
        </p:spPr>
      </p:pic>
      <p:pic>
        <p:nvPicPr>
          <p:cNvPr id="33" name="Picture 4" descr="Картинки по запросу javascript">
            <a:extLst>
              <a:ext uri="{FF2B5EF4-FFF2-40B4-BE49-F238E27FC236}">
                <a16:creationId xmlns:a16="http://schemas.microsoft.com/office/drawing/2014/main" id="{428BD46D-8F89-4D32-9C51-10312FF14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559" y="5584655"/>
            <a:ext cx="1279169" cy="138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bject 4"/>
          <p:cNvSpPr/>
          <p:nvPr/>
        </p:nvSpPr>
        <p:spPr>
          <a:xfrm>
            <a:off x="14440140" y="4853290"/>
            <a:ext cx="2259965" cy="1097280"/>
          </a:xfrm>
          <a:custGeom>
            <a:avLst/>
            <a:gdLst/>
            <a:ahLst/>
            <a:cxnLst/>
            <a:rect l="l" t="t" r="r" b="b"/>
            <a:pathLst>
              <a:path w="2259965" h="1097279">
                <a:moveTo>
                  <a:pt x="79090" y="1097145"/>
                </a:moveTo>
                <a:lnTo>
                  <a:pt x="0" y="1097145"/>
                </a:lnTo>
                <a:lnTo>
                  <a:pt x="300" y="1082706"/>
                </a:lnTo>
                <a:lnTo>
                  <a:pt x="3255" y="1035492"/>
                </a:lnTo>
                <a:lnTo>
                  <a:pt x="8130" y="988815"/>
                </a:lnTo>
                <a:lnTo>
                  <a:pt x="14888" y="942716"/>
                </a:lnTo>
                <a:lnTo>
                  <a:pt x="23488" y="897233"/>
                </a:lnTo>
                <a:lnTo>
                  <a:pt x="33890" y="852406"/>
                </a:lnTo>
                <a:lnTo>
                  <a:pt x="46055" y="808275"/>
                </a:lnTo>
                <a:lnTo>
                  <a:pt x="59945" y="764880"/>
                </a:lnTo>
                <a:lnTo>
                  <a:pt x="75518" y="722259"/>
                </a:lnTo>
                <a:lnTo>
                  <a:pt x="92735" y="680452"/>
                </a:lnTo>
                <a:lnTo>
                  <a:pt x="111558" y="639499"/>
                </a:lnTo>
                <a:lnTo>
                  <a:pt x="131946" y="599440"/>
                </a:lnTo>
                <a:lnTo>
                  <a:pt x="153860" y="560313"/>
                </a:lnTo>
                <a:lnTo>
                  <a:pt x="177261" y="522160"/>
                </a:lnTo>
                <a:lnTo>
                  <a:pt x="202108" y="485018"/>
                </a:lnTo>
                <a:lnTo>
                  <a:pt x="228363" y="448927"/>
                </a:lnTo>
                <a:lnTo>
                  <a:pt x="255985" y="413928"/>
                </a:lnTo>
                <a:lnTo>
                  <a:pt x="284936" y="380059"/>
                </a:lnTo>
                <a:lnTo>
                  <a:pt x="315175" y="347360"/>
                </a:lnTo>
                <a:lnTo>
                  <a:pt x="346664" y="315871"/>
                </a:lnTo>
                <a:lnTo>
                  <a:pt x="379362" y="285631"/>
                </a:lnTo>
                <a:lnTo>
                  <a:pt x="413230" y="256680"/>
                </a:lnTo>
                <a:lnTo>
                  <a:pt x="448229" y="229058"/>
                </a:lnTo>
                <a:lnTo>
                  <a:pt x="484318" y="202803"/>
                </a:lnTo>
                <a:lnTo>
                  <a:pt x="521460" y="177955"/>
                </a:lnTo>
                <a:lnTo>
                  <a:pt x="559613" y="154554"/>
                </a:lnTo>
                <a:lnTo>
                  <a:pt x="598738" y="132640"/>
                </a:lnTo>
                <a:lnTo>
                  <a:pt x="638796" y="112252"/>
                </a:lnTo>
                <a:lnTo>
                  <a:pt x="679748" y="93429"/>
                </a:lnTo>
                <a:lnTo>
                  <a:pt x="721554" y="76211"/>
                </a:lnTo>
                <a:lnTo>
                  <a:pt x="764173" y="60638"/>
                </a:lnTo>
                <a:lnTo>
                  <a:pt x="807568" y="46748"/>
                </a:lnTo>
                <a:lnTo>
                  <a:pt x="851697" y="34583"/>
                </a:lnTo>
                <a:lnTo>
                  <a:pt x="896522" y="24180"/>
                </a:lnTo>
                <a:lnTo>
                  <a:pt x="942004" y="15581"/>
                </a:lnTo>
                <a:lnTo>
                  <a:pt x="988101" y="8823"/>
                </a:lnTo>
                <a:lnTo>
                  <a:pt x="1034776" y="3947"/>
                </a:lnTo>
                <a:lnTo>
                  <a:pt x="1081988" y="993"/>
                </a:lnTo>
                <a:lnTo>
                  <a:pt x="1129694" y="0"/>
                </a:lnTo>
                <a:lnTo>
                  <a:pt x="1177411" y="993"/>
                </a:lnTo>
                <a:lnTo>
                  <a:pt x="1224625" y="3947"/>
                </a:lnTo>
                <a:lnTo>
                  <a:pt x="1271301" y="8823"/>
                </a:lnTo>
                <a:lnTo>
                  <a:pt x="1317401" y="15581"/>
                </a:lnTo>
                <a:lnTo>
                  <a:pt x="1362883" y="24180"/>
                </a:lnTo>
                <a:lnTo>
                  <a:pt x="1407709" y="34583"/>
                </a:lnTo>
                <a:lnTo>
                  <a:pt x="1451840" y="46748"/>
                </a:lnTo>
                <a:lnTo>
                  <a:pt x="1495235" y="60638"/>
                </a:lnTo>
                <a:lnTo>
                  <a:pt x="1537855" y="76211"/>
                </a:lnTo>
                <a:lnTo>
                  <a:pt x="1544704" y="79032"/>
                </a:lnTo>
                <a:lnTo>
                  <a:pt x="1129699" y="79032"/>
                </a:lnTo>
                <a:lnTo>
                  <a:pt x="1081646" y="80116"/>
                </a:lnTo>
                <a:lnTo>
                  <a:pt x="1034141" y="83337"/>
                </a:lnTo>
                <a:lnTo>
                  <a:pt x="987230" y="88648"/>
                </a:lnTo>
                <a:lnTo>
                  <a:pt x="940959" y="96002"/>
                </a:lnTo>
                <a:lnTo>
                  <a:pt x="895376" y="105353"/>
                </a:lnTo>
                <a:lnTo>
                  <a:pt x="850527" y="116654"/>
                </a:lnTo>
                <a:lnTo>
                  <a:pt x="806459" y="129858"/>
                </a:lnTo>
                <a:lnTo>
                  <a:pt x="763219" y="144918"/>
                </a:lnTo>
                <a:lnTo>
                  <a:pt x="720853" y="161787"/>
                </a:lnTo>
                <a:lnTo>
                  <a:pt x="679408" y="180420"/>
                </a:lnTo>
                <a:lnTo>
                  <a:pt x="638931" y="200768"/>
                </a:lnTo>
                <a:lnTo>
                  <a:pt x="599469" y="222786"/>
                </a:lnTo>
                <a:lnTo>
                  <a:pt x="561068" y="246426"/>
                </a:lnTo>
                <a:lnTo>
                  <a:pt x="523776" y="271642"/>
                </a:lnTo>
                <a:lnTo>
                  <a:pt x="487638" y="298387"/>
                </a:lnTo>
                <a:lnTo>
                  <a:pt x="452702" y="326615"/>
                </a:lnTo>
                <a:lnTo>
                  <a:pt x="419015" y="356277"/>
                </a:lnTo>
                <a:lnTo>
                  <a:pt x="386622" y="387329"/>
                </a:lnTo>
                <a:lnTo>
                  <a:pt x="355572" y="419722"/>
                </a:lnTo>
                <a:lnTo>
                  <a:pt x="325911" y="453411"/>
                </a:lnTo>
                <a:lnTo>
                  <a:pt x="297684" y="488348"/>
                </a:lnTo>
                <a:lnTo>
                  <a:pt x="270940" y="524486"/>
                </a:lnTo>
                <a:lnTo>
                  <a:pt x="245726" y="561780"/>
                </a:lnTo>
                <a:lnTo>
                  <a:pt x="222086" y="600182"/>
                </a:lnTo>
                <a:lnTo>
                  <a:pt x="200069" y="639645"/>
                </a:lnTo>
                <a:lnTo>
                  <a:pt x="179722" y="680123"/>
                </a:lnTo>
                <a:lnTo>
                  <a:pt x="161090" y="721568"/>
                </a:lnTo>
                <a:lnTo>
                  <a:pt x="144221" y="763935"/>
                </a:lnTo>
                <a:lnTo>
                  <a:pt x="129162" y="807176"/>
                </a:lnTo>
                <a:lnTo>
                  <a:pt x="115959" y="851245"/>
                </a:lnTo>
                <a:lnTo>
                  <a:pt x="104659" y="896095"/>
                </a:lnTo>
                <a:lnTo>
                  <a:pt x="95308" y="941678"/>
                </a:lnTo>
                <a:lnTo>
                  <a:pt x="87954" y="987949"/>
                </a:lnTo>
                <a:lnTo>
                  <a:pt x="82644" y="1034861"/>
                </a:lnTo>
                <a:lnTo>
                  <a:pt x="79423" y="1082366"/>
                </a:lnTo>
                <a:lnTo>
                  <a:pt x="79090" y="1097145"/>
                </a:lnTo>
                <a:close/>
              </a:path>
              <a:path w="2259965" h="1097279">
                <a:moveTo>
                  <a:pt x="2259398" y="1097145"/>
                </a:moveTo>
                <a:lnTo>
                  <a:pt x="2180308" y="1097145"/>
                </a:lnTo>
                <a:lnTo>
                  <a:pt x="2179975" y="1082366"/>
                </a:lnTo>
                <a:lnTo>
                  <a:pt x="2176754" y="1034861"/>
                </a:lnTo>
                <a:lnTo>
                  <a:pt x="2171443" y="987949"/>
                </a:lnTo>
                <a:lnTo>
                  <a:pt x="2164089" y="941678"/>
                </a:lnTo>
                <a:lnTo>
                  <a:pt x="2154738" y="896095"/>
                </a:lnTo>
                <a:lnTo>
                  <a:pt x="2143438" y="851245"/>
                </a:lnTo>
                <a:lnTo>
                  <a:pt x="2130234" y="807176"/>
                </a:lnTo>
                <a:lnTo>
                  <a:pt x="2115174" y="763935"/>
                </a:lnTo>
                <a:lnTo>
                  <a:pt x="2098304" y="721568"/>
                </a:lnTo>
                <a:lnTo>
                  <a:pt x="2079672" y="680123"/>
                </a:lnTo>
                <a:lnTo>
                  <a:pt x="2059242" y="639499"/>
                </a:lnTo>
                <a:lnTo>
                  <a:pt x="2037306" y="600182"/>
                </a:lnTo>
                <a:lnTo>
                  <a:pt x="2013666" y="561780"/>
                </a:lnTo>
                <a:lnTo>
                  <a:pt x="1988450" y="524486"/>
                </a:lnTo>
                <a:lnTo>
                  <a:pt x="1961705" y="488348"/>
                </a:lnTo>
                <a:lnTo>
                  <a:pt x="1933478" y="453411"/>
                </a:lnTo>
                <a:lnTo>
                  <a:pt x="1903816" y="419722"/>
                </a:lnTo>
                <a:lnTo>
                  <a:pt x="1872765" y="387329"/>
                </a:lnTo>
                <a:lnTo>
                  <a:pt x="1840372" y="356277"/>
                </a:lnTo>
                <a:lnTo>
                  <a:pt x="1806684" y="326615"/>
                </a:lnTo>
                <a:lnTo>
                  <a:pt x="1771747" y="298387"/>
                </a:lnTo>
                <a:lnTo>
                  <a:pt x="1735609" y="271642"/>
                </a:lnTo>
                <a:lnTo>
                  <a:pt x="1698316" y="246426"/>
                </a:lnTo>
                <a:lnTo>
                  <a:pt x="1659915" y="222786"/>
                </a:lnTo>
                <a:lnTo>
                  <a:pt x="1620453" y="200768"/>
                </a:lnTo>
                <a:lnTo>
                  <a:pt x="1579976" y="180420"/>
                </a:lnTo>
                <a:lnTo>
                  <a:pt x="1538532" y="161787"/>
                </a:lnTo>
                <a:lnTo>
                  <a:pt x="1496166" y="144918"/>
                </a:lnTo>
                <a:lnTo>
                  <a:pt x="1452927" y="129858"/>
                </a:lnTo>
                <a:lnTo>
                  <a:pt x="1408859" y="116654"/>
                </a:lnTo>
                <a:lnTo>
                  <a:pt x="1364012" y="105353"/>
                </a:lnTo>
                <a:lnTo>
                  <a:pt x="1318430" y="96002"/>
                </a:lnTo>
                <a:lnTo>
                  <a:pt x="1272161" y="88648"/>
                </a:lnTo>
                <a:lnTo>
                  <a:pt x="1225251" y="83337"/>
                </a:lnTo>
                <a:lnTo>
                  <a:pt x="1177749" y="80116"/>
                </a:lnTo>
                <a:lnTo>
                  <a:pt x="1129699" y="79032"/>
                </a:lnTo>
                <a:lnTo>
                  <a:pt x="1544704" y="79032"/>
                </a:lnTo>
                <a:lnTo>
                  <a:pt x="1620613" y="112252"/>
                </a:lnTo>
                <a:lnTo>
                  <a:pt x="1660671" y="132640"/>
                </a:lnTo>
                <a:lnTo>
                  <a:pt x="1699797" y="154554"/>
                </a:lnTo>
                <a:lnTo>
                  <a:pt x="1737950" y="177955"/>
                </a:lnTo>
                <a:lnTo>
                  <a:pt x="1775091" y="202803"/>
                </a:lnTo>
                <a:lnTo>
                  <a:pt x="1811180" y="229058"/>
                </a:lnTo>
                <a:lnTo>
                  <a:pt x="1846179" y="256680"/>
                </a:lnTo>
                <a:lnTo>
                  <a:pt x="1880046" y="285631"/>
                </a:lnTo>
                <a:lnTo>
                  <a:pt x="1912744" y="315871"/>
                </a:lnTo>
                <a:lnTo>
                  <a:pt x="1944232" y="347360"/>
                </a:lnTo>
                <a:lnTo>
                  <a:pt x="1974471" y="380059"/>
                </a:lnTo>
                <a:lnTo>
                  <a:pt x="2003421" y="413928"/>
                </a:lnTo>
                <a:lnTo>
                  <a:pt x="2031043" y="448927"/>
                </a:lnTo>
                <a:lnTo>
                  <a:pt x="2057296" y="485018"/>
                </a:lnTo>
                <a:lnTo>
                  <a:pt x="2082143" y="522160"/>
                </a:lnTo>
                <a:lnTo>
                  <a:pt x="2105543" y="560313"/>
                </a:lnTo>
                <a:lnTo>
                  <a:pt x="2127456" y="599440"/>
                </a:lnTo>
                <a:lnTo>
                  <a:pt x="2147911" y="639645"/>
                </a:lnTo>
                <a:lnTo>
                  <a:pt x="2166666" y="680452"/>
                </a:lnTo>
                <a:lnTo>
                  <a:pt x="2183883" y="722259"/>
                </a:lnTo>
                <a:lnTo>
                  <a:pt x="2199456" y="764880"/>
                </a:lnTo>
                <a:lnTo>
                  <a:pt x="2213344" y="808275"/>
                </a:lnTo>
                <a:lnTo>
                  <a:pt x="2225509" y="852406"/>
                </a:lnTo>
                <a:lnTo>
                  <a:pt x="2235911" y="897233"/>
                </a:lnTo>
                <a:lnTo>
                  <a:pt x="2244510" y="942716"/>
                </a:lnTo>
                <a:lnTo>
                  <a:pt x="2251267" y="988815"/>
                </a:lnTo>
                <a:lnTo>
                  <a:pt x="2256143" y="1035492"/>
                </a:lnTo>
                <a:lnTo>
                  <a:pt x="2259097" y="1082706"/>
                </a:lnTo>
                <a:lnTo>
                  <a:pt x="2259398" y="1097145"/>
                </a:lnTo>
                <a:close/>
              </a:path>
            </a:pathLst>
          </a:custGeom>
          <a:solidFill>
            <a:srgbClr val="1B25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Прямоугольник 34"/>
          <p:cNvSpPr/>
          <p:nvPr/>
        </p:nvSpPr>
        <p:spPr>
          <a:xfrm flipH="1">
            <a:off x="-277910" y="3658439"/>
            <a:ext cx="2055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Библиотека, добавляющая поддержку больших многомерных массивов</a:t>
            </a:r>
            <a:endParaRPr lang="ru-RU" b="1" dirty="0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57260763-67D7-4F0C-BA3D-99A477511EA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831" y="7842934"/>
            <a:ext cx="3683202" cy="2180617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670107" y="6551141"/>
            <a:ext cx="2474595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ru-RU" sz="2400" b="1" dirty="0"/>
              <a:t>Библиотека визуализации данных двумерной и трёхмерной графикой</a:t>
            </a:r>
            <a:endParaRPr lang="ru-RU" sz="2400" b="1" dirty="0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A88FFC59-D05F-4571-99FB-275A1E7E3E6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921" y="5636515"/>
            <a:ext cx="1465590" cy="62811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52F9C14F-A762-4CFC-BC37-BB92AF3F0A7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249" y="5694205"/>
            <a:ext cx="1892923" cy="625382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97DF5B96-4BEC-4EAC-ADA4-5E9DE23F8E2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350" y="5401930"/>
            <a:ext cx="984005" cy="984005"/>
          </a:xfrm>
          <a:prstGeom prst="rect">
            <a:avLst/>
          </a:prstGeom>
        </p:spPr>
      </p:pic>
      <p:sp>
        <p:nvSpPr>
          <p:cNvPr id="40" name="Прямоугольник 39"/>
          <p:cNvSpPr/>
          <p:nvPr/>
        </p:nvSpPr>
        <p:spPr>
          <a:xfrm>
            <a:off x="16084258" y="4427475"/>
            <a:ext cx="2162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/>
              <a:t>Библиотека для </a:t>
            </a:r>
            <a:r>
              <a:rPr lang="en-US" b="1" dirty="0"/>
              <a:t>API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4686300"/>
            <a:ext cx="13234866" cy="407675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6600" spc="-1100" dirty="0">
                <a:hlinkClick r:id="rId2"/>
              </a:rPr>
              <a:t>https://git.codenrock.com/skolkovo-hack-2022/cnrprod-team-22580/rostelekom-task/-/</a:t>
            </a:r>
            <a:r>
              <a:rPr lang="en-US" sz="6600" spc="-1100" dirty="0" smtClean="0">
                <a:hlinkClick r:id="rId2"/>
              </a:rPr>
              <a:t>blob/main/GreenPlumGif.gif.mp4</a:t>
            </a:r>
            <a:r>
              <a:rPr lang="ru-RU" sz="6600" spc="-1100" dirty="0" smtClean="0"/>
              <a:t/>
            </a:r>
            <a:br>
              <a:rPr lang="ru-RU" sz="6600" spc="-1100" dirty="0" smtClean="0"/>
            </a:br>
            <a:endParaRPr sz="6600" spc="-2205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484" y="8477100"/>
            <a:ext cx="1603357" cy="1772518"/>
          </a:xfrm>
          <a:prstGeom prst="rect">
            <a:avLst/>
          </a:prstGeom>
        </p:spPr>
      </p:pic>
      <p:sp>
        <p:nvSpPr>
          <p:cNvPr id="5" name="Google Shape;71;p14"/>
          <p:cNvSpPr txBox="1"/>
          <p:nvPr/>
        </p:nvSpPr>
        <p:spPr>
          <a:xfrm>
            <a:off x="3352800" y="495300"/>
            <a:ext cx="453900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bg1"/>
                </a:solidFill>
                <a:latin typeface="Manrope"/>
                <a:ea typeface="Manrope"/>
                <a:cs typeface="Manrope"/>
                <a:sym typeface="Manrope"/>
              </a:rPr>
              <a:t>SKOLKOVO HACK 2022</a:t>
            </a:r>
            <a:endParaRPr b="1" dirty="0">
              <a:solidFill>
                <a:schemeClr val="bg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52676" y="543295"/>
            <a:ext cx="1210462" cy="111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287</Words>
  <Application>Microsoft Office PowerPoint</Application>
  <PresentationFormat>Произвольный</PresentationFormat>
  <Paragraphs>49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Manrope</vt:lpstr>
      <vt:lpstr>Manrope ExtraBold</vt:lpstr>
      <vt:lpstr>Trebuchet MS</vt:lpstr>
      <vt:lpstr>Verdana</vt:lpstr>
      <vt:lpstr>Office Theme</vt:lpstr>
      <vt:lpstr>Команда MIREA DREAMTEAM</vt:lpstr>
      <vt:lpstr>Презентация PowerPoint</vt:lpstr>
      <vt:lpstr>Презентация PowerPoint</vt:lpstr>
      <vt:lpstr>CJM пользователя продукта</vt:lpstr>
      <vt:lpstr>Перечень используемых технологий</vt:lpstr>
      <vt:lpstr>https://git.codenrock.com/skolkovo-hack-2022/cnrprod-team-22580/rostelekom-task/-/blob/main/GreenPlumGif.gif.mp4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MIREA DREAMTEAM</dc:title>
  <dc:creator>Admin</dc:creator>
  <cp:lastModifiedBy>Admin</cp:lastModifiedBy>
  <cp:revision>7</cp:revision>
  <dcterms:created xsi:type="dcterms:W3CDTF">2022-09-24T14:16:13Z</dcterms:created>
  <dcterms:modified xsi:type="dcterms:W3CDTF">2022-09-25T10:31:45Z</dcterms:modified>
</cp:coreProperties>
</file>