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43" y="6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9D8E1BF-9ADE-5C90-959B-56DBD1ABB0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6CD171-54AA-C68D-E9DD-84FCDF20EB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E4C58-193D-47DF-9CD4-A6ED828409C6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9FEF29-4AB9-C4D1-43B7-FFC9A75F2F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BE383D8-FC00-5643-10AD-24B542CEDF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FC5E-5A7D-416D-8CC2-07441455FA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233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EFDAC-F398-EBE6-2D6B-D573EA8E7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813CC3-EE95-B8D7-311F-AE1CA8A1A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A64C12-E016-CC6F-21D2-A1027644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FEAE-66A0-4AC9-ACF1-78CE092F7AC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90557C-DD74-7100-2856-5D75D278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D02E1-F34A-1108-A134-A7472941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0D62-1540-4D72-82D8-1F89C69D2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52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03A50-824C-A21E-DD7C-59AA7C61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54E3E1-4AD3-3DD5-5F50-AE9CDC10D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BA462-8071-86C3-098E-75DC812C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FEAE-66A0-4AC9-ACF1-78CE092F7AC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62569-3E58-A0EE-546E-E6A85A5B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AC5311-FC88-FCDA-D138-59EF95F9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0D62-1540-4D72-82D8-1F89C69D2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79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738336-5D58-A587-321B-30B4B9DB9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05051F-5A04-96B3-1F6F-B99D58BB6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C4EBCC-6959-C82A-D600-2088D286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FEAE-66A0-4AC9-ACF1-78CE092F7AC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C444FB-F4F9-B50B-F58B-D202D61D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6A2419-24DF-1953-7E71-8CBB0FE8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0D62-1540-4D72-82D8-1F89C69D2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2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8D865-3597-2FA4-9D6B-5E21A35D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699F5-CBC9-5759-9776-ADB6397E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B57F81-2216-1F64-E092-B6FCDF2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FEAE-66A0-4AC9-ACF1-78CE092F7AC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787A3-BBC0-4849-245D-59EB92DD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78238E-F093-D3FE-7F93-3243E1E41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0D62-1540-4D72-82D8-1F89C69D2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04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35F12-CE18-0ED3-67F5-77352F14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ED4E73-F629-4489-A93F-D683B17D8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9494A2-68C4-E124-FAE0-1D051440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FEAE-66A0-4AC9-ACF1-78CE092F7AC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29CA49-48D9-48D4-0404-B13F5FBB6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3808AA-8056-F2C4-4353-9B9FC675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0D62-1540-4D72-82D8-1F89C69D2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95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77EE4-F609-8162-5783-47C2C484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768F97-F5BF-A9E6-37BC-534E27547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4B4AB5-7673-8F3E-9276-3EEAD0F66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6B3F03-7F97-5B2E-48E6-1F85EAA6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FEAE-66A0-4AC9-ACF1-78CE092F7AC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36591C-86C2-6103-0105-4F8CD72B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92929A-837B-1392-46C3-EF2C1742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0D62-1540-4D72-82D8-1F89C69D2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98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2E96E-12D6-9EE5-7046-622A622A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FDA445-E763-D63F-8A76-3A93A2FC9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DEA1ED-EA85-135D-9EC6-8C83CD126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A1F733F-8E29-1789-CC40-6C8F10DB8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D837C5-BC73-01B1-C12D-4C9F0CF93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99E9BA9-F922-0591-44F8-67C74576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FEAE-66A0-4AC9-ACF1-78CE092F7AC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5CEDC3-9D67-E6F3-486C-C2327565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74E83D3-74DB-4C1F-7963-290BC6C1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0D62-1540-4D72-82D8-1F89C69D2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99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7CDFB-EC95-E0EB-9716-FE7396BC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F6BEC5-9634-F880-DAB0-63FAD45A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FEAE-66A0-4AC9-ACF1-78CE092F7AC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5C5795D-3E48-C36C-E6F0-423878A6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BA1313-EC7B-1B6A-13E4-6460B3AC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0D62-1540-4D72-82D8-1F89C69D2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11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B69037-706E-9BD0-39E5-7202E3CB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FEAE-66A0-4AC9-ACF1-78CE092F7AC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ADA1DF-4A19-7FE0-634E-84DEBC71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1540FA-0D42-08F0-FDD3-B4A128B6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0D62-1540-4D72-82D8-1F89C69D2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7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ECF25-9C47-6C77-1757-DDB417B1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49E18-BDAE-1238-AC2F-D402B9993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86C4B8-D31F-9BF6-A83B-5A4267B22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6A6DE4-36E1-77FD-BC2B-B78463121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FEAE-66A0-4AC9-ACF1-78CE092F7AC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BB505F-1B7C-9232-D977-CC9EC7AD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079AFF-5E70-A225-FEB7-05CD974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0D62-1540-4D72-82D8-1F89C69D2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11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8D338-F26A-9C9F-38BE-540D6101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B86F4D-77A3-9DB8-C6E8-51014F7BC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D00993-EE38-348D-FB8C-CEF61CD0B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E8211F-B744-C9D5-31B6-A5063555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FEAE-66A0-4AC9-ACF1-78CE092F7AC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5A5E4-E057-ED89-67BA-0697572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B2C186-91D8-FD31-FDDE-A2E5888B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C0D62-1540-4D72-82D8-1F89C69D2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4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A86EFC-58D5-B3D7-C767-7E4C24B3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487F51-45B8-142B-C187-F325BD475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04D024-927E-85EC-CC3C-39BE7B311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DFEAE-66A0-4AC9-ACF1-78CE092F7AC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84E5E9-03D8-0D91-FE94-7C3803F36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E386E6-F015-1C65-4CFA-D6DEEE3EE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C0D62-1540-4D72-82D8-1F89C69D27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816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306BFB6-9C29-B29B-19CD-3F29278C5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1154" y="-658368"/>
            <a:ext cx="10489692" cy="2387600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 Северо-Казахстанский государственный университет им. М.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Козыбаева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Факультет инженерии и цифровых технологий Кафедра «Информационно-коммуникационные технологии»</a:t>
            </a:r>
            <a:endParaRPr lang="ru-RU" sz="24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C357D2E8-D06D-F0A1-1263-268AA07DF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2723495"/>
            <a:ext cx="9723120" cy="165576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Творческий проект по дисциплине: Протоколы и интерфейсы компьютерных систем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 «Маркетплейс товаров различных категорий»</a:t>
            </a:r>
          </a:p>
          <a:p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5016B2C-3290-0383-E6B3-745E5CDF60AB}"/>
              </a:ext>
            </a:extLst>
          </p:cNvPr>
          <p:cNvSpPr/>
          <p:nvPr/>
        </p:nvSpPr>
        <p:spPr>
          <a:xfrm>
            <a:off x="207585" y="4891674"/>
            <a:ext cx="1177682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ИС-23-2                                                                                       </a:t>
            </a:r>
            <a:r>
              <a:rPr lang="ru-RU" sz="2000" b="0" cap="none" spc="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Жумагульдинов</a:t>
            </a:r>
            <a:r>
              <a:rPr lang="ru-RU" sz="20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Р.Р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7D85BC-8DF4-3E65-C117-F3E45E629BEB}"/>
              </a:ext>
            </a:extLst>
          </p:cNvPr>
          <p:cNvSpPr/>
          <p:nvPr/>
        </p:nvSpPr>
        <p:spPr>
          <a:xfrm>
            <a:off x="5073834" y="6204311"/>
            <a:ext cx="248324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0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2025</a:t>
            </a:r>
          </a:p>
        </p:txBody>
      </p:sp>
    </p:spTree>
    <p:extLst>
      <p:ext uri="{BB962C8B-B14F-4D97-AF65-F5344CB8AC3E}">
        <p14:creationId xmlns:p14="http://schemas.microsoft.com/office/powerpoint/2010/main" val="291692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F66A-671A-B9A3-C9F6-CD1B1A66A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77CBBF-273B-7391-F647-FCD00918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Форма связи с поддержкой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F71F2C-8166-F7EA-9CEC-D3C7BF33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413583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Также как и форма регистрации и входа в учётную запись, форма связи с поддержкой выполнена в том же упрощённом стиле. Основная причина по которой сюда идут – возникновение какой-либо проблемы у пользователя, что требует решения.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CCCEC2-99AB-9145-F498-AF942643B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931" y="1501321"/>
            <a:ext cx="4121869" cy="49915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928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44622-AEFB-5500-D847-BFA54570A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D5C52-22E0-B025-16BC-71003B72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Страница товаров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72DB6C-0B5C-369E-41BC-29EB9DC1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Далее идут страницы с описанием самих товаров на которую попадают при нажатии «о товаре» на карточке товара. Здесь, как уже можно понять, находятся характеристики, название товара, его оценка, изображение и краткое описание без лишних элементов.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59D5BB-79AE-1AA2-5738-667F8E59C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63" y="3650088"/>
            <a:ext cx="5438274" cy="2526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979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7CBBF-9F5E-F46F-9E4C-092B25F44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38A5B-5394-0F4A-1C9D-73AAAE11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A87EC4-A803-5310-3332-7A65073A4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ходе работы над проектом были использованы следующие инструменты и технологии:</a:t>
            </a:r>
          </a:p>
          <a:p>
            <a:r>
              <a:rPr lang="en-US" sz="2400" dirty="0"/>
              <a:t>JS</a:t>
            </a:r>
            <a:r>
              <a:rPr lang="ru-RU" sz="2400" dirty="0"/>
              <a:t> – для добавления интерактивность в сайт;</a:t>
            </a:r>
            <a:endParaRPr lang="en-US" sz="2400" dirty="0"/>
          </a:p>
          <a:p>
            <a:r>
              <a:rPr lang="en-US" sz="2400" dirty="0"/>
              <a:t>HTML</a:t>
            </a:r>
            <a:r>
              <a:rPr lang="ru-RU" sz="2400" dirty="0"/>
              <a:t> – для создания структуры сайта;</a:t>
            </a:r>
            <a:endParaRPr lang="en-US" sz="2400" dirty="0"/>
          </a:p>
          <a:p>
            <a:r>
              <a:rPr lang="en-US" sz="2400" dirty="0"/>
              <a:t>CSS</a:t>
            </a:r>
            <a:r>
              <a:rPr lang="ru-RU" sz="2400" dirty="0"/>
              <a:t> – для стилизации и добавления адаптивности;</a:t>
            </a:r>
            <a:endParaRPr lang="en-US" sz="2400" dirty="0"/>
          </a:p>
          <a:p>
            <a:r>
              <a:rPr lang="en-US" sz="2400" dirty="0"/>
              <a:t>GitHub</a:t>
            </a:r>
            <a:r>
              <a:rPr lang="ru-RU" sz="2400" dirty="0"/>
              <a:t> – для хранения кода и публикации сайта.</a:t>
            </a:r>
          </a:p>
        </p:txBody>
      </p:sp>
    </p:spTree>
    <p:extLst>
      <p:ext uri="{BB962C8B-B14F-4D97-AF65-F5344CB8AC3E}">
        <p14:creationId xmlns:p14="http://schemas.microsoft.com/office/powerpoint/2010/main" val="333083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3DE42-F5E6-0169-2C78-52548135A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41F62-305B-58C7-5991-34A66397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Работа с </a:t>
            </a:r>
            <a:r>
              <a:rPr lang="en-US" b="1" dirty="0"/>
              <a:t>HTML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E48DA-C262-E0CA-9FD3-E306E95E7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Примером </a:t>
            </a:r>
            <a:r>
              <a:rPr lang="en-US" sz="2400" dirty="0"/>
              <a:t>HTML </a:t>
            </a:r>
            <a:r>
              <a:rPr lang="ru-RU" sz="2400" dirty="0"/>
              <a:t>кода послужит данный отрывок. Данный код включает в себя 3 основные области: </a:t>
            </a:r>
            <a:r>
              <a:rPr lang="en-US" sz="2400" dirty="0"/>
              <a:t>header, main, footer.</a:t>
            </a:r>
            <a:r>
              <a:rPr lang="ru-RU" sz="2400" dirty="0"/>
              <a:t> В </a:t>
            </a:r>
            <a:r>
              <a:rPr lang="en-US" sz="2400" dirty="0"/>
              <a:t>header </a:t>
            </a:r>
            <a:r>
              <a:rPr lang="ru-RU" sz="2400" dirty="0"/>
              <a:t>прописано всё, что должно находиться в шапке сайта. Также и в </a:t>
            </a:r>
            <a:r>
              <a:rPr lang="en-US" sz="2400" dirty="0"/>
              <a:t>footer, </a:t>
            </a:r>
            <a:r>
              <a:rPr lang="ru-RU" sz="2400" dirty="0"/>
              <a:t>только он работает с тем, что внизу сайта. </a:t>
            </a:r>
            <a:r>
              <a:rPr lang="en-US" sz="2400" dirty="0"/>
              <a:t>Main </a:t>
            </a:r>
            <a:r>
              <a:rPr lang="ru-RU" sz="2400" dirty="0"/>
              <a:t>же содержит всю главную информацию на странице.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BC41B5-25BF-35D6-DD9B-71E7CAA1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014" y="3429000"/>
            <a:ext cx="3658256" cy="3117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7970A06-AA54-A59B-982F-6F1811723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831" y="3429000"/>
            <a:ext cx="6341368" cy="3117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10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8F86C-2F0F-A91F-191D-4BFD9BA08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19AB761-798C-D15B-8A28-0472E0D24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CSS</a:t>
            </a:r>
            <a:endParaRPr lang="ru-RU" b="1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692A4ED8-27CE-9B61-92E8-425228651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Данный код </a:t>
            </a:r>
            <a:r>
              <a:rPr lang="en-US" sz="2400" dirty="0"/>
              <a:t>CSS</a:t>
            </a:r>
            <a:r>
              <a:rPr lang="ru-RU" sz="2400" dirty="0"/>
              <a:t> описывает стили элементов веб-страницы. Здесь устанавливаются шрифты, его размеры, оформляются элементы и их эффекты на странице, а также позволяет создавать адаптивный стиль для страниц.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954F278-540E-F76A-BE99-61288CE86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9872"/>
            <a:ext cx="2230399" cy="371033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AA7800-9C3D-69C8-E746-BE6BAEDAF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74" y="2899871"/>
            <a:ext cx="2057584" cy="37103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B17E5B3-C290-717F-4700-6F92C69EC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333" y="2899871"/>
            <a:ext cx="2478855" cy="371034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F4F3B6-2080-1BED-FC8D-3CC00AEC38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686" y="2899871"/>
            <a:ext cx="2717432" cy="371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3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6EE7C-92D6-6EE1-AFFF-224CC6492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7EC12-8ECA-4CA8-8104-BB2F7498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Studio Code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0514EB-4FF5-DFCF-AEB1-BA10D203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Средой для работы с кодом стала программа </a:t>
            </a:r>
            <a:r>
              <a:rPr lang="en-US" sz="2400" dirty="0"/>
              <a:t>Visual Studio Code</a:t>
            </a:r>
            <a:r>
              <a:rPr lang="ru-RU" sz="2400" dirty="0"/>
              <a:t>, что является очень удобным инструментом для работы с кодом. Благодаря «дополнениям» что создаются другими пользователями, </a:t>
            </a:r>
            <a:r>
              <a:rPr lang="en-US" sz="2400" dirty="0"/>
              <a:t>Visual Studio Code </a:t>
            </a:r>
            <a:r>
              <a:rPr lang="ru-RU" sz="2400" dirty="0"/>
              <a:t>можно настроить под себя для более комфортной работы с кодом.</a:t>
            </a:r>
          </a:p>
          <a:p>
            <a:pPr marL="0" indent="0">
              <a:buNone/>
            </a:pPr>
            <a:r>
              <a:rPr lang="ru-RU" sz="2400" dirty="0"/>
              <a:t>Сама программа благодаря своей поддержке расширений, позволяет добавлять или расширять функциональность рабочей среды исходя из потребностей разработчика. Также на </a:t>
            </a:r>
            <a:r>
              <a:rPr lang="en-US" sz="2400" dirty="0"/>
              <a:t>Visual Studio Code </a:t>
            </a:r>
            <a:r>
              <a:rPr lang="ru-RU" sz="2400" dirty="0"/>
              <a:t>благодаря расширениям очень удобно работать с разными языками программирования, такие как </a:t>
            </a:r>
            <a:r>
              <a:rPr lang="en-US" sz="2400" dirty="0"/>
              <a:t>Python, C++, JS, Java </a:t>
            </a:r>
            <a:r>
              <a:rPr lang="ru-RU" sz="2400" dirty="0"/>
              <a:t>и так далее.</a:t>
            </a:r>
          </a:p>
        </p:txBody>
      </p:sp>
    </p:spTree>
    <p:extLst>
      <p:ext uri="{BB962C8B-B14F-4D97-AF65-F5344CB8AC3E}">
        <p14:creationId xmlns:p14="http://schemas.microsoft.com/office/powerpoint/2010/main" val="20683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3F056-F790-9561-F32F-FD42F5FC4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E863A-984D-02AC-7AF9-E91066116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Публикация на </a:t>
            </a:r>
            <a:r>
              <a:rPr lang="en-US" b="1" dirty="0"/>
              <a:t>GitHub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D9F02A-7A5C-C10C-485A-B97A22862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После завершения работы над сайтом, создадим репозиторий на </a:t>
            </a:r>
            <a:r>
              <a:rPr lang="en-US" sz="2400" dirty="0"/>
              <a:t>GitHub</a:t>
            </a:r>
            <a:r>
              <a:rPr lang="ru-RU" sz="2400" dirty="0"/>
              <a:t>, куда далее мы загружаем наш сайт. После загрузки сайта, теперь у нас (и не только у нас) имеется возможность зайти на него с разных устройств. Также </a:t>
            </a:r>
            <a:r>
              <a:rPr lang="en-US" sz="2400" dirty="0"/>
              <a:t>GitHub </a:t>
            </a:r>
            <a:r>
              <a:rPr lang="ru-RU" sz="2400" dirty="0"/>
              <a:t>предоставляет инструменты для работы с кодом вместе с кем-то, хранение кода и отслеживание обновлений в коде.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D679071-7977-A1B5-B555-5B3D77FE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650" y="3429000"/>
            <a:ext cx="5106699" cy="3303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9940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88D23-98B5-5BEF-DE85-FB7029070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E5D2A-2615-79CB-F1BF-3FAA6A28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Вывод по творческому проекту на тему: «Маркетплейс товаров различных категорий»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FA5B7-5D97-D918-529E-EDB465382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0320"/>
            <a:ext cx="10515600" cy="36166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Созданный сайт направлен на упрощённый, удобный и функциональный интернет-маркетплейс, где можно найти много товаров из совсем разных категорий. При разработке использовались технологии </a:t>
            </a:r>
            <a:r>
              <a:rPr lang="en-US" sz="2400" dirty="0"/>
              <a:t>HTML</a:t>
            </a:r>
            <a:r>
              <a:rPr lang="ru-RU" sz="2400" dirty="0"/>
              <a:t>, </a:t>
            </a:r>
            <a:r>
              <a:rPr lang="en-US" sz="2400" dirty="0"/>
              <a:t>CSS </a:t>
            </a:r>
            <a:r>
              <a:rPr lang="ru-RU" sz="2400" dirty="0"/>
              <a:t> и </a:t>
            </a:r>
            <a:r>
              <a:rPr lang="en-US" sz="2400" dirty="0"/>
              <a:t>JavaScript</a:t>
            </a:r>
            <a:r>
              <a:rPr lang="ru-RU" sz="2400" dirty="0"/>
              <a:t>.</a:t>
            </a:r>
            <a:endParaRPr lang="en-US" sz="2400" dirty="0"/>
          </a:p>
          <a:p>
            <a:pPr marL="0" indent="0">
              <a:buNone/>
            </a:pPr>
            <a:r>
              <a:rPr lang="ru-RU" sz="2400" dirty="0"/>
              <a:t>Также проект включает в себя адаптивный дизайн для работы на разных устройствах.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36517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19AAC-95D0-142B-80DD-614A377A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26FE7-B343-D6FD-4984-8E930C31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297" y="232121"/>
            <a:ext cx="5619405" cy="1325563"/>
          </a:xfrm>
        </p:spPr>
        <p:txBody>
          <a:bodyPr>
            <a:normAutofit/>
          </a:bodyPr>
          <a:lstStyle/>
          <a:p>
            <a:r>
              <a:rPr lang="en-US" b="1" dirty="0"/>
              <a:t>QR-</a:t>
            </a:r>
            <a:r>
              <a:rPr lang="ru-RU" b="1" dirty="0"/>
              <a:t>код на публикацию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339253-F085-A78A-485F-16A38467E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841" y="1325563"/>
            <a:ext cx="5300316" cy="53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7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41944-7160-C6CB-3265-7B0DD067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 проекта «</a:t>
            </a:r>
            <a:r>
              <a:rPr lang="en-US" b="1" dirty="0" err="1"/>
              <a:t>AllGot</a:t>
            </a:r>
            <a:r>
              <a:rPr lang="ru-RU" b="1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66FEF-9D0D-0EF0-B685-AD21647BE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условиях стремительного развития цифровых технологий и роста популярности онлайн-покупок маркетплейсы становятся важной частью нашей повседневной жизни. Они предоставляют удобную платформу для покупок и продажи товаров различных категорий, экономя время и расширяя возможности как для покупателей, так и для продавцов.</a:t>
            </a:r>
          </a:p>
          <a:p>
            <a:pPr marL="0" indent="0">
              <a:buNone/>
            </a:pPr>
            <a:r>
              <a:rPr lang="ru-RU" sz="2400" dirty="0"/>
              <a:t>Проект маркетплейса «</a:t>
            </a:r>
            <a:r>
              <a:rPr lang="en-US" sz="2400" dirty="0" err="1"/>
              <a:t>AllGot</a:t>
            </a:r>
            <a:r>
              <a:rPr lang="ru-RU" sz="2400" dirty="0"/>
              <a:t>» актуален в современном цифровом пространстве, поскольку он ориентирован на широкий круг пользователей, желающих получить товары и услуги, заинтересованы в поиске нужных предложения, а также взаимодействовать с другими пользователями через простой и интуитивный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159670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29716-B202-1CB7-4793-F24423CF3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00CFA-887B-53EE-1014-7C260792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Аргументация необходимости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1E6BD6-A2AE-F29C-9697-231D0D68F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современном мире в котором развитие цифровых технологий идёт непрерывно, уже давно стали незаменимы интернет-магазины и маркетплейсы. </a:t>
            </a:r>
          </a:p>
          <a:p>
            <a:pPr marL="0" indent="0">
              <a:buNone/>
            </a:pPr>
            <a:r>
              <a:rPr lang="ru-RU" sz="2400" dirty="0"/>
              <a:t>Также можно сказать что каждый день происходит рост электронной коммерции и спроса на онлайн-услуги, что зарекомендовали себя своим удобством и простатой. Сейчас проще найти товар или услугу в интернете на разных интернет</a:t>
            </a:r>
            <a:r>
              <a:rPr lang="en-US" sz="2400" dirty="0"/>
              <a:t>-</a:t>
            </a:r>
            <a:r>
              <a:rPr lang="ru-RU" sz="2400" dirty="0"/>
              <a:t>магазинах</a:t>
            </a:r>
            <a:r>
              <a:rPr lang="en-US" sz="2400" dirty="0"/>
              <a:t>/</a:t>
            </a:r>
            <a:r>
              <a:rPr lang="ru-RU" sz="2400" dirty="0"/>
              <a:t>маркетплейсах, чем где либо ещё. С этим растёт количество интернет-магазинов</a:t>
            </a:r>
            <a:r>
              <a:rPr lang="en-US" sz="2400" dirty="0"/>
              <a:t>/</a:t>
            </a:r>
            <a:r>
              <a:rPr lang="ru-RU" sz="2400" dirty="0"/>
              <a:t>маркетплейсов из-за чего растёт конкуренция и борьба за удобство для пользователя.</a:t>
            </a:r>
          </a:p>
          <a:p>
            <a:pPr marL="0" indent="0">
              <a:buNone/>
            </a:pPr>
            <a:r>
              <a:rPr lang="ru-RU" sz="2400" dirty="0"/>
              <a:t>В любом случае каждый подобный проект имеет право на жизнь, так как важно его удобство для пользователей, даже если они будут ограничены определённой территорией.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5058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BF58A-639A-FC23-D087-58B5E0A4C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6E5BA-E40C-7B21-B538-720EF849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91FF40-946D-DE2C-46D7-CAD4C29B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4863"/>
            <a:ext cx="10515600" cy="3562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Цель проекта – создание удобного сайта маркетплейса</a:t>
            </a:r>
            <a:r>
              <a:rPr lang="en-US" sz="2400" dirty="0"/>
              <a:t>/</a:t>
            </a:r>
            <a:r>
              <a:rPr lang="ru-RU" sz="2400" dirty="0"/>
              <a:t>магазина по продаже товаров различных категорий с простым оформлением, что не будет напрягать загруженностью пользователя и ориентирован на широкую аудиторию.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6534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3823B-20EB-0767-F07B-1C0ED6806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9D889B-4B68-DF93-9E0F-154B754E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0FF69F-7BA1-ADAF-7CC7-B761191F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/>
              <a:t>Для достижения поставленной цели, нужно достичь следующие пункты: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/>
              <a:t>Анализ аналогичных сайтов – просмотр структуры и дизайна популярных сайтов.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/>
              <a:t>Разработка структуры сайта – определить структуру сайта, распределение элементов, страниц, данных и так далее.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/>
              <a:t>Создание прототипа интерфейса.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/>
              <a:t>Разметка страниц с использованием </a:t>
            </a:r>
            <a:r>
              <a:rPr lang="en-US" sz="2400" dirty="0"/>
              <a:t>HTML</a:t>
            </a:r>
            <a:r>
              <a:rPr lang="ru-RU" sz="2400" dirty="0"/>
              <a:t> и</a:t>
            </a:r>
            <a:r>
              <a:rPr lang="en-US" sz="2400" dirty="0"/>
              <a:t> CSS</a:t>
            </a:r>
            <a:r>
              <a:rPr lang="ru-RU" sz="2400" dirty="0"/>
              <a:t> – вёрстка внешнего вида сайта.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/>
              <a:t>Добавление </a:t>
            </a:r>
            <a:r>
              <a:rPr lang="en-US" sz="2400" dirty="0"/>
              <a:t>JS</a:t>
            </a:r>
            <a:r>
              <a:rPr lang="ru-RU" sz="24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/>
              <a:t>Тестирование на разных платформах</a:t>
            </a:r>
            <a:r>
              <a:rPr lang="en-US" sz="2400" dirty="0"/>
              <a:t>.</a:t>
            </a:r>
            <a:endParaRPr lang="ru-RU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/>
              <a:t>Размещение сайта на </a:t>
            </a:r>
            <a:r>
              <a:rPr lang="en-US" sz="2400" dirty="0"/>
              <a:t>GitHub.</a:t>
            </a:r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55712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C26E3-2C9F-528E-73B7-1E186243A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33465-2869-9996-9F92-E81E43D7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Целевая аудитория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E58DE2-AADC-F6ED-23C6-F98A354B5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515"/>
            <a:ext cx="10515600" cy="4075447"/>
          </a:xfrm>
        </p:spPr>
        <p:txBody>
          <a:bodyPr>
            <a:normAutofit/>
          </a:bodyPr>
          <a:lstStyle/>
          <a:p>
            <a:r>
              <a:rPr lang="ru-RU" sz="2400" dirty="0"/>
              <a:t>Целевая аудитория – обширная группа разных пользователей, с разными интересами и требованиями:</a:t>
            </a:r>
          </a:p>
          <a:p>
            <a:r>
              <a:rPr lang="ru-RU" sz="2400" dirty="0"/>
              <a:t>Люди что просто хотят посмотреть на имеющиеся товары;</a:t>
            </a:r>
          </a:p>
          <a:p>
            <a:r>
              <a:rPr lang="ru-RU" sz="2400" dirty="0"/>
              <a:t>Те кто ищут определённый товар;</a:t>
            </a:r>
          </a:p>
          <a:p>
            <a:r>
              <a:rPr lang="ru-RU" sz="2400" dirty="0"/>
              <a:t>Малый или большой бизнес что хочет продвинуть свой товар в массы.</a:t>
            </a:r>
          </a:p>
          <a:p>
            <a:r>
              <a:rPr lang="ru-RU" sz="2400" dirty="0"/>
              <a:t>И другие люди. Список и причины нахождения здесь людей весьма обширен.</a:t>
            </a:r>
          </a:p>
        </p:txBody>
      </p:sp>
    </p:spTree>
    <p:extLst>
      <p:ext uri="{BB962C8B-B14F-4D97-AF65-F5344CB8AC3E}">
        <p14:creationId xmlns:p14="http://schemas.microsoft.com/office/powerpoint/2010/main" val="2615999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21A09-FFEC-FCBE-43A6-B02949559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6736E-2972-91D7-1C79-37D5676C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24835-2E48-8ABE-6E0D-A2480107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6208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 главной странице расположены категории различных товаров что рекомендуемы на данный момент. Сама страница не сильно перегружена, как и сами карточки товаров.</a:t>
            </a:r>
          </a:p>
          <a:p>
            <a:pPr marL="0" indent="0">
              <a:buNone/>
            </a:pPr>
            <a:r>
              <a:rPr lang="ru-RU" sz="2400" dirty="0"/>
              <a:t>Название сайта находится сверху прямо по середине чтобы бросаться в глаза в первую очередь, что вполне сможет помочь пользователь запомнить название или логотип сайта.</a:t>
            </a:r>
          </a:p>
          <a:p>
            <a:pPr marL="0" indent="0">
              <a:buNone/>
            </a:pPr>
            <a:r>
              <a:rPr lang="ru-RU" sz="2400" dirty="0"/>
              <a:t>Чуть ниже от названия по бокам расположены кнопки. В левой части находится кнопка, что вызывает выпадающее меню с категориями товаров что доступны. Правее находятся кнопки что переносят пользователя на форму регистрации или для связи с поддержкой</a:t>
            </a:r>
          </a:p>
        </p:txBody>
      </p:sp>
    </p:spTree>
    <p:extLst>
      <p:ext uri="{BB962C8B-B14F-4D97-AF65-F5344CB8AC3E}">
        <p14:creationId xmlns:p14="http://schemas.microsoft.com/office/powerpoint/2010/main" val="32289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136C6-242E-6FFE-5864-1BAC34E2E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EED8B5-B30C-D241-EA0E-B897B7E9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Структура сайта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906C2-9555-5175-1148-535ED7203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6208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ADEB45-BFDB-E988-33DE-9A310C11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" y="1556084"/>
            <a:ext cx="11566358" cy="51593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064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EFA56-07A5-91A3-38A9-EC9070B9E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0FEDA-75A7-1C8F-BABB-0ED5EFB0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Форма регистрации и входа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D2C03C-B721-7D52-B532-52BA161B0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 данной странице нам предстаёт форма регистрации и входа в систему, что выполнена в простом стиле.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50E18A-FF12-0D98-03AC-CFA8BB2B1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221" y="3072868"/>
            <a:ext cx="3097228" cy="3104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9B160D-3048-3AE6-09B4-F23769AF4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413" y="2520744"/>
            <a:ext cx="2935366" cy="36562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67765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982</Words>
  <Application>Microsoft Office PowerPoint</Application>
  <PresentationFormat>Широкоэкранный</PresentationFormat>
  <Paragraphs>59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Республики Казахстан Северо-Казахстанский государственный университет им. М. Козыбаева Факультет инженерии и цифровых технологий Кафедра «Информационно-коммуникационные технологии»</vt:lpstr>
      <vt:lpstr>Актуальность проекта «AllGot»</vt:lpstr>
      <vt:lpstr>Аргументация необходимости проекта</vt:lpstr>
      <vt:lpstr>Цель проекта</vt:lpstr>
      <vt:lpstr>Задачи проекта</vt:lpstr>
      <vt:lpstr>Целевая аудитория </vt:lpstr>
      <vt:lpstr>Структура сайта</vt:lpstr>
      <vt:lpstr>Структура сайта</vt:lpstr>
      <vt:lpstr>Форма регистрации и входа</vt:lpstr>
      <vt:lpstr>Форма связи с поддержкой</vt:lpstr>
      <vt:lpstr>Страница товаров</vt:lpstr>
      <vt:lpstr>Используемые технологии</vt:lpstr>
      <vt:lpstr>Работа с HTML</vt:lpstr>
      <vt:lpstr>CSS</vt:lpstr>
      <vt:lpstr>Visual Studio Code</vt:lpstr>
      <vt:lpstr>Публикация на GitHub</vt:lpstr>
      <vt:lpstr>Вывод по творческому проекту на тему: «Маркетплейс товаров различных категорий»</vt:lpstr>
      <vt:lpstr>QR-код на публикацию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55</cp:revision>
  <dcterms:created xsi:type="dcterms:W3CDTF">2025-05-20T02:01:42Z</dcterms:created>
  <dcterms:modified xsi:type="dcterms:W3CDTF">2025-05-20T04:00:56Z</dcterms:modified>
</cp:coreProperties>
</file>