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  <p:sldMasterId id="2147483723" r:id="rId3"/>
    <p:sldMasterId id="2147483726" r:id="rId4"/>
    <p:sldMasterId id="214748372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DI HARDJO" userId="fce21037b3ad946e" providerId="LiveId" clId="{34B78D1C-4C7E-46FF-A97E-8DDE81255F5A}"/>
    <pc:docChg chg="undo custSel addSld delSld modSld modMainMaster">
      <pc:chgData name="RUSDI HARDJO" userId="fce21037b3ad946e" providerId="LiveId" clId="{34B78D1C-4C7E-46FF-A97E-8DDE81255F5A}" dt="2023-07-20T01:26:52.694" v="44" actId="1076"/>
      <pc:docMkLst>
        <pc:docMk/>
      </pc:docMkLst>
      <pc:sldChg chg="add del">
        <pc:chgData name="RUSDI HARDJO" userId="fce21037b3ad946e" providerId="LiveId" clId="{34B78D1C-4C7E-46FF-A97E-8DDE81255F5A}" dt="2023-07-20T01:08:29.315" v="4" actId="47"/>
        <pc:sldMkLst>
          <pc:docMk/>
          <pc:sldMk cId="1142633427" sldId="258"/>
        </pc:sldMkLst>
      </pc:sldChg>
      <pc:sldChg chg="add">
        <pc:chgData name="RUSDI HARDJO" userId="fce21037b3ad946e" providerId="LiveId" clId="{34B78D1C-4C7E-46FF-A97E-8DDE81255F5A}" dt="2023-07-20T01:08:39.865" v="5"/>
        <pc:sldMkLst>
          <pc:docMk/>
          <pc:sldMk cId="1945349986" sldId="259"/>
        </pc:sldMkLst>
      </pc:sldChg>
      <pc:sldChg chg="del">
        <pc:chgData name="RUSDI HARDJO" userId="fce21037b3ad946e" providerId="LiveId" clId="{34B78D1C-4C7E-46FF-A97E-8DDE81255F5A}" dt="2023-07-20T01:08:27.229" v="2" actId="47"/>
        <pc:sldMkLst>
          <pc:docMk/>
          <pc:sldMk cId="2064165480" sldId="259"/>
        </pc:sldMkLst>
      </pc:sldChg>
      <pc:sldChg chg="del">
        <pc:chgData name="RUSDI HARDJO" userId="fce21037b3ad946e" providerId="LiveId" clId="{34B78D1C-4C7E-46FF-A97E-8DDE81255F5A}" dt="2023-07-20T01:08:26.845" v="1" actId="47"/>
        <pc:sldMkLst>
          <pc:docMk/>
          <pc:sldMk cId="3071604472" sldId="260"/>
        </pc:sldMkLst>
      </pc:sldChg>
      <pc:sldChg chg="new del">
        <pc:chgData name="RUSDI HARDJO" userId="fce21037b3ad946e" providerId="LiveId" clId="{34B78D1C-4C7E-46FF-A97E-8DDE81255F5A}" dt="2023-07-20T01:08:59.957" v="8" actId="680"/>
        <pc:sldMkLst>
          <pc:docMk/>
          <pc:sldMk cId="3497524487" sldId="260"/>
        </pc:sldMkLst>
      </pc:sldChg>
      <pc:sldChg chg="add">
        <pc:chgData name="RUSDI HARDJO" userId="fce21037b3ad946e" providerId="LiveId" clId="{34B78D1C-4C7E-46FF-A97E-8DDE81255F5A}" dt="2023-07-20T01:09:07.072" v="9"/>
        <pc:sldMkLst>
          <pc:docMk/>
          <pc:sldMk cId="4224726748" sldId="260"/>
        </pc:sldMkLst>
      </pc:sldChg>
      <pc:sldChg chg="add">
        <pc:chgData name="RUSDI HARDJO" userId="fce21037b3ad946e" providerId="LiveId" clId="{34B78D1C-4C7E-46FF-A97E-8DDE81255F5A}" dt="2023-07-20T01:09:24.770" v="12"/>
        <pc:sldMkLst>
          <pc:docMk/>
          <pc:sldMk cId="2270494168" sldId="261"/>
        </pc:sldMkLst>
      </pc:sldChg>
      <pc:sldChg chg="del">
        <pc:chgData name="RUSDI HARDJO" userId="fce21037b3ad946e" providerId="LiveId" clId="{34B78D1C-4C7E-46FF-A97E-8DDE81255F5A}" dt="2023-07-20T01:08:26.427" v="0" actId="47"/>
        <pc:sldMkLst>
          <pc:docMk/>
          <pc:sldMk cId="2776760781" sldId="261"/>
        </pc:sldMkLst>
      </pc:sldChg>
      <pc:sldChg chg="new del">
        <pc:chgData name="RUSDI HARDJO" userId="fce21037b3ad946e" providerId="LiveId" clId="{34B78D1C-4C7E-46FF-A97E-8DDE81255F5A}" dt="2023-07-20T01:09:13.331" v="11" actId="680"/>
        <pc:sldMkLst>
          <pc:docMk/>
          <pc:sldMk cId="3397768238" sldId="261"/>
        </pc:sldMkLst>
      </pc:sldChg>
      <pc:sldChg chg="add">
        <pc:chgData name="RUSDI HARDJO" userId="fce21037b3ad946e" providerId="LiveId" clId="{34B78D1C-4C7E-46FF-A97E-8DDE81255F5A}" dt="2023-07-20T01:09:35.659" v="13"/>
        <pc:sldMkLst>
          <pc:docMk/>
          <pc:sldMk cId="763362509" sldId="262"/>
        </pc:sldMkLst>
      </pc:sldChg>
      <pc:sldChg chg="add">
        <pc:chgData name="RUSDI HARDJO" userId="fce21037b3ad946e" providerId="LiveId" clId="{34B78D1C-4C7E-46FF-A97E-8DDE81255F5A}" dt="2023-07-20T01:09:35.659" v="13"/>
        <pc:sldMkLst>
          <pc:docMk/>
          <pc:sldMk cId="2769164638" sldId="263"/>
        </pc:sldMkLst>
      </pc:sldChg>
      <pc:sldChg chg="addSp delSp modSp add mod">
        <pc:chgData name="RUSDI HARDJO" userId="fce21037b3ad946e" providerId="LiveId" clId="{34B78D1C-4C7E-46FF-A97E-8DDE81255F5A}" dt="2023-07-20T01:26:52.694" v="44" actId="1076"/>
        <pc:sldMkLst>
          <pc:docMk/>
          <pc:sldMk cId="3409458966" sldId="264"/>
        </pc:sldMkLst>
        <pc:spChg chg="mod">
          <ac:chgData name="RUSDI HARDJO" userId="fce21037b3ad946e" providerId="LiveId" clId="{34B78D1C-4C7E-46FF-A97E-8DDE81255F5A}" dt="2023-07-20T01:26:21.687" v="38" actId="14100"/>
          <ac:spMkLst>
            <pc:docMk/>
            <pc:sldMk cId="3409458966" sldId="264"/>
            <ac:spMk id="2" creationId="{98BD5F52-05C8-B8CE-CD82-DD087C7D9622}"/>
          </ac:spMkLst>
        </pc:spChg>
        <pc:spChg chg="add del mod">
          <ac:chgData name="RUSDI HARDJO" userId="fce21037b3ad946e" providerId="LiveId" clId="{34B78D1C-4C7E-46FF-A97E-8DDE81255F5A}" dt="2023-07-20T01:25:57.755" v="30" actId="478"/>
          <ac:spMkLst>
            <pc:docMk/>
            <pc:sldMk cId="3409458966" sldId="264"/>
            <ac:spMk id="3" creationId="{DDEDB6E8-4D72-54A5-8960-CBDE0DC34DAD}"/>
          </ac:spMkLst>
        </pc:spChg>
        <pc:spChg chg="mod">
          <ac:chgData name="RUSDI HARDJO" userId="fce21037b3ad946e" providerId="LiveId" clId="{34B78D1C-4C7E-46FF-A97E-8DDE81255F5A}" dt="2023-07-20T01:26:03.348" v="32" actId="1076"/>
          <ac:spMkLst>
            <pc:docMk/>
            <pc:sldMk cId="3409458966" sldId="264"/>
            <ac:spMk id="5" creationId="{236DFDA7-AA58-C7DF-AD27-BD3F3F56DEEA}"/>
          </ac:spMkLst>
        </pc:spChg>
        <pc:spChg chg="mod">
          <ac:chgData name="RUSDI HARDJO" userId="fce21037b3ad946e" providerId="LiveId" clId="{34B78D1C-4C7E-46FF-A97E-8DDE81255F5A}" dt="2023-07-20T01:26:37.601" v="42" actId="1076"/>
          <ac:spMkLst>
            <pc:docMk/>
            <pc:sldMk cId="3409458966" sldId="264"/>
            <ac:spMk id="8" creationId="{5DFC1F37-80FF-F3DD-A7FA-C51CE792DC8E}"/>
          </ac:spMkLst>
        </pc:spChg>
        <pc:spChg chg="add mod">
          <ac:chgData name="RUSDI HARDJO" userId="fce21037b3ad946e" providerId="LiveId" clId="{34B78D1C-4C7E-46FF-A97E-8DDE81255F5A}" dt="2023-07-20T01:26:12.479" v="34" actId="14100"/>
          <ac:spMkLst>
            <pc:docMk/>
            <pc:sldMk cId="3409458966" sldId="264"/>
            <ac:spMk id="10" creationId="{266FE01A-89B4-1DBD-0576-87FDDA674553}"/>
          </ac:spMkLst>
        </pc:spChg>
        <pc:spChg chg="add mod">
          <ac:chgData name="RUSDI HARDJO" userId="fce21037b3ad946e" providerId="LiveId" clId="{34B78D1C-4C7E-46FF-A97E-8DDE81255F5A}" dt="2023-07-20T01:26:08.852" v="33" actId="14100"/>
          <ac:spMkLst>
            <pc:docMk/>
            <pc:sldMk cId="3409458966" sldId="264"/>
            <ac:spMk id="11" creationId="{6B6C9F17-C1F2-8BDC-24EE-E8A7631B6171}"/>
          </ac:spMkLst>
        </pc:spChg>
        <pc:spChg chg="mod">
          <ac:chgData name="RUSDI HARDJO" userId="fce21037b3ad946e" providerId="LiveId" clId="{34B78D1C-4C7E-46FF-A97E-8DDE81255F5A}" dt="2023-07-20T01:26:42.309" v="43" actId="1076"/>
          <ac:spMkLst>
            <pc:docMk/>
            <pc:sldMk cId="3409458966" sldId="264"/>
            <ac:spMk id="13" creationId="{80F9018C-D578-E53F-D8E7-476436AFC7EE}"/>
          </ac:spMkLst>
        </pc:spChg>
        <pc:spChg chg="add mod">
          <ac:chgData name="RUSDI HARDJO" userId="fce21037b3ad946e" providerId="LiveId" clId="{34B78D1C-4C7E-46FF-A97E-8DDE81255F5A}" dt="2023-07-20T01:25:01.283" v="23" actId="1076"/>
          <ac:spMkLst>
            <pc:docMk/>
            <pc:sldMk cId="3409458966" sldId="264"/>
            <ac:spMk id="14" creationId="{04B765D5-881C-2F31-B505-7E9969959815}"/>
          </ac:spMkLst>
        </pc:spChg>
        <pc:picChg chg="add mod">
          <ac:chgData name="RUSDI HARDJO" userId="fce21037b3ad946e" providerId="LiveId" clId="{34B78D1C-4C7E-46FF-A97E-8DDE81255F5A}" dt="2023-07-20T01:26:52.694" v="44" actId="1076"/>
          <ac:picMkLst>
            <pc:docMk/>
            <pc:sldMk cId="3409458966" sldId="264"/>
            <ac:picMk id="15" creationId="{BFE53744-4E52-889F-3D12-E5FDA7D6B409}"/>
          </ac:picMkLst>
        </pc:picChg>
        <pc:cxnChg chg="add mod">
          <ac:chgData name="RUSDI HARDJO" userId="fce21037b3ad946e" providerId="LiveId" clId="{34B78D1C-4C7E-46FF-A97E-8DDE81255F5A}" dt="2023-07-20T01:25:01.283" v="23" actId="1076"/>
          <ac:cxnSpMkLst>
            <pc:docMk/>
            <pc:sldMk cId="3409458966" sldId="264"/>
            <ac:cxnSpMk id="6" creationId="{1752918D-A97F-FD74-456F-2A44E1E26BE5}"/>
          </ac:cxnSpMkLst>
        </pc:cxnChg>
        <pc:cxnChg chg="add mod">
          <ac:chgData name="RUSDI HARDJO" userId="fce21037b3ad946e" providerId="LiveId" clId="{34B78D1C-4C7E-46FF-A97E-8DDE81255F5A}" dt="2023-07-20T01:25:01.283" v="23" actId="1076"/>
          <ac:cxnSpMkLst>
            <pc:docMk/>
            <pc:sldMk cId="3409458966" sldId="264"/>
            <ac:cxnSpMk id="9" creationId="{5F6101D9-FD3E-2FD8-C08D-B26ADF34574D}"/>
          </ac:cxnSpMkLst>
        </pc:cxnChg>
      </pc:sldChg>
      <pc:sldChg chg="add">
        <pc:chgData name="RUSDI HARDJO" userId="fce21037b3ad946e" providerId="LiveId" clId="{34B78D1C-4C7E-46FF-A97E-8DDE81255F5A}" dt="2023-07-20T01:09:35.659" v="13"/>
        <pc:sldMkLst>
          <pc:docMk/>
          <pc:sldMk cId="2830227041" sldId="265"/>
        </pc:sldMkLst>
      </pc:sldChg>
      <pc:sldChg chg="add">
        <pc:chgData name="RUSDI HARDJO" userId="fce21037b3ad946e" providerId="LiveId" clId="{34B78D1C-4C7E-46FF-A97E-8DDE81255F5A}" dt="2023-07-20T01:09:35.659" v="13"/>
        <pc:sldMkLst>
          <pc:docMk/>
          <pc:sldMk cId="2244861635" sldId="266"/>
        </pc:sldMkLst>
      </pc:sldChg>
      <pc:sldMasterChg chg="addSldLayout delSldLayout">
        <pc:chgData name="RUSDI HARDJO" userId="fce21037b3ad946e" providerId="LiveId" clId="{34B78D1C-4C7E-46FF-A97E-8DDE81255F5A}" dt="2023-07-20T01:08:29.315" v="4" actId="47"/>
        <pc:sldMasterMkLst>
          <pc:docMk/>
          <pc:sldMasterMk cId="4148143059" sldId="2147483660"/>
        </pc:sldMasterMkLst>
        <pc:sldLayoutChg chg="add del">
          <pc:chgData name="RUSDI HARDJO" userId="fce21037b3ad946e" providerId="LiveId" clId="{34B78D1C-4C7E-46FF-A97E-8DDE81255F5A}" dt="2023-07-20T01:08:29.315" v="4" actId="47"/>
          <pc:sldLayoutMkLst>
            <pc:docMk/>
            <pc:sldMasterMk cId="4148143059" sldId="2147483660"/>
            <pc:sldLayoutMk cId="2292803300" sldId="2147483668"/>
          </pc:sldLayoutMkLst>
        </pc:sldLayoutChg>
        <pc:sldLayoutChg chg="del">
          <pc:chgData name="RUSDI HARDJO" userId="fce21037b3ad946e" providerId="LiveId" clId="{34B78D1C-4C7E-46FF-A97E-8DDE81255F5A}" dt="2023-07-20T01:08:27.229" v="2" actId="47"/>
          <pc:sldLayoutMkLst>
            <pc:docMk/>
            <pc:sldMasterMk cId="4148143059" sldId="2147483660"/>
            <pc:sldLayoutMk cId="2275494810" sldId="2147483673"/>
          </pc:sldLayoutMkLst>
        </pc:sldLayoutChg>
        <pc:sldLayoutChg chg="del">
          <pc:chgData name="RUSDI HARDJO" userId="fce21037b3ad946e" providerId="LiveId" clId="{34B78D1C-4C7E-46FF-A97E-8DDE81255F5A}" dt="2023-07-20T01:08:26.845" v="1" actId="47"/>
          <pc:sldLayoutMkLst>
            <pc:docMk/>
            <pc:sldMasterMk cId="4148143059" sldId="2147483660"/>
            <pc:sldLayoutMk cId="2192966226" sldId="2147483675"/>
          </pc:sldLayoutMkLst>
        </pc:sldLayoutChg>
        <pc:sldLayoutChg chg="del">
          <pc:chgData name="RUSDI HARDJO" userId="fce21037b3ad946e" providerId="LiveId" clId="{34B78D1C-4C7E-46FF-A97E-8DDE81255F5A}" dt="2023-07-20T01:08:26.427" v="0" actId="47"/>
          <pc:sldLayoutMkLst>
            <pc:docMk/>
            <pc:sldMasterMk cId="4148143059" sldId="2147483660"/>
            <pc:sldLayoutMk cId="577570090" sldId="2147483677"/>
          </pc:sldLayoutMkLst>
        </pc:sldLayoutChg>
      </pc:sldMasterChg>
      <pc:sldMasterChg chg="modTransition">
        <pc:chgData name="RUSDI HARDJO" userId="fce21037b3ad946e" providerId="LiveId" clId="{34B78D1C-4C7E-46FF-A97E-8DDE81255F5A}" dt="2023-07-20T01:08:55.827" v="6"/>
        <pc:sldMasterMkLst>
          <pc:docMk/>
          <pc:sldMasterMk cId="3691036627" sldId="214748372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27981" y="5361727"/>
            <a:ext cx="9709616" cy="208442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-5216394">
            <a:off x="10347326" y="4246283"/>
            <a:ext cx="2472013" cy="1243508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529400" y="1602597"/>
            <a:ext cx="71332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802400" y="4442067"/>
            <a:ext cx="658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261409">
            <a:off x="-287989" y="4322928"/>
            <a:ext cx="4211145" cy="2430745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3113637" flipH="1">
            <a:off x="-583247" y="-167999"/>
            <a:ext cx="3602160" cy="287414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flipH="1">
            <a:off x="1876646" y="32867"/>
            <a:ext cx="1848668" cy="897464"/>
            <a:chOff x="6262493" y="240300"/>
            <a:chExt cx="1386501" cy="673098"/>
          </a:xfrm>
        </p:grpSpPr>
        <p:sp>
          <p:nvSpPr>
            <p:cNvPr id="16" name="Google Shape;16;p2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2"/>
          <p:cNvSpPr/>
          <p:nvPr/>
        </p:nvSpPr>
        <p:spPr>
          <a:xfrm flipH="1">
            <a:off x="-139368" y="-84330"/>
            <a:ext cx="1921365" cy="438057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" name="Google Shape;29;p2"/>
          <p:cNvSpPr/>
          <p:nvPr/>
        </p:nvSpPr>
        <p:spPr>
          <a:xfrm rot="6741749">
            <a:off x="10557413" y="128907"/>
            <a:ext cx="1988731" cy="118082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-2205833" y="1982229"/>
            <a:ext cx="3217600" cy="3217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1611801" y="4420200"/>
            <a:ext cx="1354652" cy="1406733"/>
            <a:chOff x="1208850" y="3315150"/>
            <a:chExt cx="1015989" cy="1055050"/>
          </a:xfrm>
        </p:grpSpPr>
        <p:sp>
          <p:nvSpPr>
            <p:cNvPr id="32" name="Google Shape;32;p2"/>
            <p:cNvSpPr/>
            <p:nvPr/>
          </p:nvSpPr>
          <p:spPr>
            <a:xfrm>
              <a:off x="1878411" y="3315150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1959" y="3554139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53466" y="3392480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1824" y="3791833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23248" y="3652563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7842" y="3851185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08850" y="4042712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4463" y="3607402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47113" y="3820071"/>
              <a:ext cx="63281" cy="6424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58010" y="3846391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9518" y="3684732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876" y="4084085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9299" y="3944815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23893" y="4143437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84901" y="4334964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2"/>
          <p:cNvSpPr/>
          <p:nvPr/>
        </p:nvSpPr>
        <p:spPr>
          <a:xfrm rot="-168174">
            <a:off x="5818078" y="-92222"/>
            <a:ext cx="3129388" cy="461932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2"/>
          <p:cNvGrpSpPr/>
          <p:nvPr/>
        </p:nvGrpSpPr>
        <p:grpSpPr>
          <a:xfrm rot="-2005385">
            <a:off x="10030518" y="273927"/>
            <a:ext cx="863205" cy="889872"/>
            <a:chOff x="8430750" y="977888"/>
            <a:chExt cx="647424" cy="667425"/>
          </a:xfrm>
        </p:grpSpPr>
        <p:sp>
          <p:nvSpPr>
            <p:cNvPr id="49" name="Google Shape;49;p2"/>
            <p:cNvSpPr/>
            <p:nvPr/>
          </p:nvSpPr>
          <p:spPr>
            <a:xfrm>
              <a:off x="9016595" y="977888"/>
              <a:ext cx="52350" cy="41570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35170" y="1163966"/>
              <a:ext cx="55371" cy="5621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019699" y="1186995"/>
              <a:ext cx="58475" cy="49288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19775" y="1045549"/>
              <a:ext cx="52350" cy="38466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92090" y="1394971"/>
              <a:ext cx="59146" cy="39640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618341" y="1273113"/>
              <a:ext cx="46184" cy="35404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39861" y="1446901"/>
              <a:ext cx="3104" cy="4656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30750" y="1614481"/>
              <a:ext cx="36914" cy="30831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7165379">
            <a:off x="5364808" y="-297245"/>
            <a:ext cx="993928" cy="1804472"/>
            <a:chOff x="4614150" y="3299838"/>
            <a:chExt cx="745375" cy="1353225"/>
          </a:xfrm>
        </p:grpSpPr>
        <p:sp>
          <p:nvSpPr>
            <p:cNvPr id="58" name="Google Shape;58;p2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52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 txBox="1">
            <a:spLocks noGrp="1"/>
          </p:cNvSpPr>
          <p:nvPr>
            <p:ph type="title" hasCustomPrompt="1"/>
          </p:nvPr>
        </p:nvSpPr>
        <p:spPr>
          <a:xfrm>
            <a:off x="1116267" y="1373233"/>
            <a:ext cx="99596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5" name="Google Shape;365;p11"/>
          <p:cNvSpPr txBox="1">
            <a:spLocks noGrp="1"/>
          </p:cNvSpPr>
          <p:nvPr>
            <p:ph type="subTitle" idx="1"/>
          </p:nvPr>
        </p:nvSpPr>
        <p:spPr>
          <a:xfrm>
            <a:off x="2609867" y="3954867"/>
            <a:ext cx="66212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 flipH="1">
            <a:off x="-406482" y="5730934"/>
            <a:ext cx="6838849" cy="112719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67" name="Google Shape;367;p11"/>
          <p:cNvSpPr/>
          <p:nvPr/>
        </p:nvSpPr>
        <p:spPr>
          <a:xfrm>
            <a:off x="6057734" y="5894668"/>
            <a:ext cx="6287215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1"/>
          <p:cNvSpPr/>
          <p:nvPr/>
        </p:nvSpPr>
        <p:spPr>
          <a:xfrm rot="10800000">
            <a:off x="3082324" y="6084843"/>
            <a:ext cx="3962976" cy="103409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1"/>
          <p:cNvSpPr/>
          <p:nvPr/>
        </p:nvSpPr>
        <p:spPr>
          <a:xfrm rot="-1106640">
            <a:off x="-17650" y="4090507"/>
            <a:ext cx="2084380" cy="170848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1"/>
          <p:cNvSpPr/>
          <p:nvPr/>
        </p:nvSpPr>
        <p:spPr>
          <a:xfrm rot="-10526534">
            <a:off x="10183663" y="-74277"/>
            <a:ext cx="2114728" cy="125553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1"/>
          <p:cNvGrpSpPr/>
          <p:nvPr/>
        </p:nvGrpSpPr>
        <p:grpSpPr>
          <a:xfrm>
            <a:off x="10912467" y="518000"/>
            <a:ext cx="928388" cy="1354913"/>
            <a:chOff x="8379850" y="2829899"/>
            <a:chExt cx="696291" cy="1016185"/>
          </a:xfrm>
        </p:grpSpPr>
        <p:sp>
          <p:nvSpPr>
            <p:cNvPr id="372" name="Google Shape;372;p11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1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1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1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1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1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1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1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1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1" name="Google Shape;381;p11"/>
          <p:cNvGrpSpPr/>
          <p:nvPr/>
        </p:nvGrpSpPr>
        <p:grpSpPr>
          <a:xfrm>
            <a:off x="123567" y="185142"/>
            <a:ext cx="714632" cy="736708"/>
            <a:chOff x="488725" y="4431468"/>
            <a:chExt cx="535974" cy="552531"/>
          </a:xfrm>
        </p:grpSpPr>
        <p:sp>
          <p:nvSpPr>
            <p:cNvPr id="382" name="Google Shape;382;p11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9855203" y="4417143"/>
            <a:ext cx="1609485" cy="1801332"/>
            <a:chOff x="7371352" y="6380907"/>
            <a:chExt cx="1207114" cy="1350999"/>
          </a:xfrm>
        </p:grpSpPr>
        <p:sp>
          <p:nvSpPr>
            <p:cNvPr id="391" name="Google Shape;391;p11"/>
            <p:cNvSpPr/>
            <p:nvPr/>
          </p:nvSpPr>
          <p:spPr>
            <a:xfrm rot="1058263">
              <a:off x="7509305" y="6560568"/>
              <a:ext cx="931208" cy="1055059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1"/>
            <p:cNvSpPr/>
            <p:nvPr/>
          </p:nvSpPr>
          <p:spPr>
            <a:xfrm rot="1058263">
              <a:off x="8126057" y="6882580"/>
              <a:ext cx="33025" cy="118626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1"/>
            <p:cNvSpPr/>
            <p:nvPr/>
          </p:nvSpPr>
          <p:spPr>
            <a:xfrm rot="1058263">
              <a:off x="8173706" y="6915594"/>
              <a:ext cx="38525" cy="261802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1"/>
            <p:cNvSpPr/>
            <p:nvPr/>
          </p:nvSpPr>
          <p:spPr>
            <a:xfrm rot="1058263">
              <a:off x="7882615" y="6966450"/>
              <a:ext cx="336903" cy="244377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1"/>
            <p:cNvSpPr/>
            <p:nvPr/>
          </p:nvSpPr>
          <p:spPr>
            <a:xfrm rot="1058263">
              <a:off x="8209357" y="7033928"/>
              <a:ext cx="52250" cy="329403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1"/>
            <p:cNvSpPr/>
            <p:nvPr/>
          </p:nvSpPr>
          <p:spPr>
            <a:xfrm rot="1058263">
              <a:off x="8003464" y="6402143"/>
              <a:ext cx="236052" cy="618006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07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/>
          <p:nvPr/>
        </p:nvSpPr>
        <p:spPr>
          <a:xfrm rot="3446542">
            <a:off x="11152836" y="2243316"/>
            <a:ext cx="1842875" cy="800536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3"/>
          <p:cNvSpPr txBox="1">
            <a:spLocks noGrp="1"/>
          </p:cNvSpPr>
          <p:nvPr>
            <p:ph type="ctrTitle"/>
          </p:nvPr>
        </p:nvSpPr>
        <p:spPr>
          <a:xfrm>
            <a:off x="2544629" y="1989733"/>
            <a:ext cx="361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1"/>
          </p:nvPr>
        </p:nvSpPr>
        <p:spPr>
          <a:xfrm>
            <a:off x="2544472" y="2852533"/>
            <a:ext cx="3618400" cy="8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2" hasCustomPrompt="1"/>
          </p:nvPr>
        </p:nvSpPr>
        <p:spPr>
          <a:xfrm>
            <a:off x="1166055" y="2582131"/>
            <a:ext cx="1304400" cy="7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>
            <a:spLocks noGrp="1"/>
          </p:cNvSpPr>
          <p:nvPr>
            <p:ph type="ctrTitle" idx="3"/>
          </p:nvPr>
        </p:nvSpPr>
        <p:spPr>
          <a:xfrm>
            <a:off x="7622620" y="1989733"/>
            <a:ext cx="361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4"/>
          </p:nvPr>
        </p:nvSpPr>
        <p:spPr>
          <a:xfrm>
            <a:off x="7622564" y="2852533"/>
            <a:ext cx="3618400" cy="8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5" hasCustomPrompt="1"/>
          </p:nvPr>
        </p:nvSpPr>
        <p:spPr>
          <a:xfrm>
            <a:off x="6251487" y="2582131"/>
            <a:ext cx="1300000" cy="7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ctrTitle" idx="6"/>
          </p:nvPr>
        </p:nvSpPr>
        <p:spPr>
          <a:xfrm>
            <a:off x="2544624" y="3951243"/>
            <a:ext cx="361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7"/>
          </p:nvPr>
        </p:nvSpPr>
        <p:spPr>
          <a:xfrm>
            <a:off x="2544605" y="4814100"/>
            <a:ext cx="3618400" cy="8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8" hasCustomPrompt="1"/>
          </p:nvPr>
        </p:nvSpPr>
        <p:spPr>
          <a:xfrm>
            <a:off x="1163072" y="4543633"/>
            <a:ext cx="1304400" cy="7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ctrTitle" idx="9"/>
          </p:nvPr>
        </p:nvSpPr>
        <p:spPr>
          <a:xfrm>
            <a:off x="7622620" y="3951243"/>
            <a:ext cx="361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3"/>
          </p:nvPr>
        </p:nvSpPr>
        <p:spPr>
          <a:xfrm>
            <a:off x="7622599" y="4814100"/>
            <a:ext cx="3618400" cy="8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14" hasCustomPrompt="1"/>
          </p:nvPr>
        </p:nvSpPr>
        <p:spPr>
          <a:xfrm>
            <a:off x="6246524" y="4543636"/>
            <a:ext cx="1300000" cy="7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ctrTitle" idx="15"/>
          </p:nvPr>
        </p:nvSpPr>
        <p:spPr>
          <a:xfrm>
            <a:off x="950967" y="560832"/>
            <a:ext cx="10290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-571249" y="1651551"/>
            <a:ext cx="2084233" cy="170836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3"/>
          <p:cNvSpPr/>
          <p:nvPr/>
        </p:nvSpPr>
        <p:spPr>
          <a:xfrm>
            <a:off x="1" y="4987593"/>
            <a:ext cx="1304388" cy="1898433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5" name="Google Shape;415;p13"/>
          <p:cNvGrpSpPr/>
          <p:nvPr/>
        </p:nvGrpSpPr>
        <p:grpSpPr>
          <a:xfrm>
            <a:off x="680729" y="5333366"/>
            <a:ext cx="988835" cy="1593985"/>
            <a:chOff x="510547" y="4000024"/>
            <a:chExt cx="741626" cy="1195489"/>
          </a:xfrm>
        </p:grpSpPr>
        <p:sp>
          <p:nvSpPr>
            <p:cNvPr id="416" name="Google Shape;416;p13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3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3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3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3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3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3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3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3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3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3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3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3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3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3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3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3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3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4" name="Google Shape;434;p13"/>
          <p:cNvSpPr/>
          <p:nvPr/>
        </p:nvSpPr>
        <p:spPr>
          <a:xfrm>
            <a:off x="9787468" y="615517"/>
            <a:ext cx="2472033" cy="181086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3"/>
          <p:cNvSpPr/>
          <p:nvPr/>
        </p:nvSpPr>
        <p:spPr>
          <a:xfrm>
            <a:off x="11360334" y="397051"/>
            <a:ext cx="899151" cy="644552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3"/>
          <p:cNvGrpSpPr/>
          <p:nvPr/>
        </p:nvGrpSpPr>
        <p:grpSpPr>
          <a:xfrm>
            <a:off x="9317734" y="363633"/>
            <a:ext cx="928388" cy="1354913"/>
            <a:chOff x="6988300" y="272724"/>
            <a:chExt cx="696291" cy="1016185"/>
          </a:xfrm>
        </p:grpSpPr>
        <p:sp>
          <p:nvSpPr>
            <p:cNvPr id="437" name="Google Shape;437;p13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3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3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3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3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3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3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3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3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13"/>
          <p:cNvGrpSpPr/>
          <p:nvPr/>
        </p:nvGrpSpPr>
        <p:grpSpPr>
          <a:xfrm>
            <a:off x="10632728" y="5161660"/>
            <a:ext cx="1585664" cy="1795785"/>
            <a:chOff x="7954496" y="6939294"/>
            <a:chExt cx="1189248" cy="1346839"/>
          </a:xfrm>
        </p:grpSpPr>
        <p:sp>
          <p:nvSpPr>
            <p:cNvPr id="447" name="Google Shape;447;p13"/>
            <p:cNvSpPr/>
            <p:nvPr/>
          </p:nvSpPr>
          <p:spPr>
            <a:xfrm rot="974856">
              <a:off x="8083502" y="7121835"/>
              <a:ext cx="931237" cy="1055092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3"/>
            <p:cNvSpPr/>
            <p:nvPr/>
          </p:nvSpPr>
          <p:spPr>
            <a:xfrm rot="974856">
              <a:off x="8696647" y="7439835"/>
              <a:ext cx="33026" cy="118630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3"/>
            <p:cNvSpPr/>
            <p:nvPr/>
          </p:nvSpPr>
          <p:spPr>
            <a:xfrm rot="974856">
              <a:off x="8746818" y="7471599"/>
              <a:ext cx="38527" cy="261810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3"/>
            <p:cNvSpPr/>
            <p:nvPr/>
          </p:nvSpPr>
          <p:spPr>
            <a:xfrm rot="974856">
              <a:off x="8456790" y="7525876"/>
              <a:ext cx="336913" cy="24438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3"/>
            <p:cNvSpPr/>
            <p:nvPr/>
          </p:nvSpPr>
          <p:spPr>
            <a:xfrm rot="974856">
              <a:off x="8786142" y="7588859"/>
              <a:ext cx="52252" cy="329413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3"/>
            <p:cNvSpPr/>
            <p:nvPr/>
          </p:nvSpPr>
          <p:spPr>
            <a:xfrm rot="974856">
              <a:off x="8568478" y="6959976"/>
              <a:ext cx="236059" cy="618025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3" name="Google Shape;453;p13"/>
          <p:cNvSpPr/>
          <p:nvPr/>
        </p:nvSpPr>
        <p:spPr>
          <a:xfrm rot="4151670">
            <a:off x="10080773" y="837233"/>
            <a:ext cx="3129428" cy="461937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684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 txBox="1">
            <a:spLocks noGrp="1"/>
          </p:cNvSpPr>
          <p:nvPr>
            <p:ph type="title"/>
          </p:nvPr>
        </p:nvSpPr>
        <p:spPr>
          <a:xfrm>
            <a:off x="2581815" y="4639180"/>
            <a:ext cx="44136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4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subTitle" idx="1"/>
          </p:nvPr>
        </p:nvSpPr>
        <p:spPr>
          <a:xfrm>
            <a:off x="2581800" y="1880825"/>
            <a:ext cx="7028400" cy="2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-98900" y="3603200"/>
            <a:ext cx="2133" cy="2133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15"/>
          <p:cNvSpPr/>
          <p:nvPr/>
        </p:nvSpPr>
        <p:spPr>
          <a:xfrm>
            <a:off x="-96799" y="36032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15"/>
          <p:cNvSpPr/>
          <p:nvPr/>
        </p:nvSpPr>
        <p:spPr>
          <a:xfrm>
            <a:off x="-77233" y="5851200"/>
            <a:ext cx="1759633" cy="10448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2" name="Google Shape;512;p15"/>
          <p:cNvGrpSpPr/>
          <p:nvPr/>
        </p:nvGrpSpPr>
        <p:grpSpPr>
          <a:xfrm>
            <a:off x="120769" y="116673"/>
            <a:ext cx="1149700" cy="1273328"/>
            <a:chOff x="7882401" y="4108055"/>
            <a:chExt cx="862275" cy="954996"/>
          </a:xfrm>
        </p:grpSpPr>
        <p:sp>
          <p:nvSpPr>
            <p:cNvPr id="513" name="Google Shape;513;p15"/>
            <p:cNvSpPr/>
            <p:nvPr/>
          </p:nvSpPr>
          <p:spPr>
            <a:xfrm>
              <a:off x="8244410" y="4519070"/>
              <a:ext cx="28052" cy="21040"/>
            </a:xfrm>
            <a:custGeom>
              <a:avLst/>
              <a:gdLst/>
              <a:ahLst/>
              <a:cxnLst/>
              <a:rect l="l" t="t" r="r" b="b"/>
              <a:pathLst>
                <a:path w="588" h="441" extrusionOk="0">
                  <a:moveTo>
                    <a:pt x="294" y="0"/>
                  </a:moveTo>
                  <a:cubicBezTo>
                    <a:pt x="1" y="0"/>
                    <a:pt x="1" y="440"/>
                    <a:pt x="294" y="440"/>
                  </a:cubicBezTo>
                  <a:cubicBezTo>
                    <a:pt x="587" y="440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295124" y="4709716"/>
              <a:ext cx="31535" cy="28006"/>
            </a:xfrm>
            <a:custGeom>
              <a:avLst/>
              <a:gdLst/>
              <a:ahLst/>
              <a:cxnLst/>
              <a:rect l="l" t="t" r="r" b="b"/>
              <a:pathLst>
                <a:path w="661" h="587" extrusionOk="0">
                  <a:moveTo>
                    <a:pt x="331" y="0"/>
                  </a:moveTo>
                  <a:cubicBezTo>
                    <a:pt x="1" y="37"/>
                    <a:pt x="1" y="513"/>
                    <a:pt x="331" y="587"/>
                  </a:cubicBezTo>
                  <a:cubicBezTo>
                    <a:pt x="661" y="513"/>
                    <a:pt x="661" y="37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456043" y="4707951"/>
              <a:ext cx="42030" cy="29771"/>
            </a:xfrm>
            <a:custGeom>
              <a:avLst/>
              <a:gdLst/>
              <a:ahLst/>
              <a:cxnLst/>
              <a:rect l="l" t="t" r="r" b="b"/>
              <a:pathLst>
                <a:path w="881" h="624" extrusionOk="0">
                  <a:moveTo>
                    <a:pt x="440" y="1"/>
                  </a:moveTo>
                  <a:cubicBezTo>
                    <a:pt x="1" y="1"/>
                    <a:pt x="1" y="624"/>
                    <a:pt x="440" y="624"/>
                  </a:cubicBezTo>
                  <a:cubicBezTo>
                    <a:pt x="880" y="624"/>
                    <a:pt x="88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450795" y="4851365"/>
              <a:ext cx="28052" cy="40267"/>
            </a:xfrm>
            <a:custGeom>
              <a:avLst/>
              <a:gdLst/>
              <a:ahLst/>
              <a:cxnLst/>
              <a:rect l="l" t="t" r="r" b="b"/>
              <a:pathLst>
                <a:path w="588" h="844" extrusionOk="0">
                  <a:moveTo>
                    <a:pt x="220" y="0"/>
                  </a:moveTo>
                  <a:cubicBezTo>
                    <a:pt x="184" y="0"/>
                    <a:pt x="147" y="37"/>
                    <a:pt x="111" y="74"/>
                  </a:cubicBezTo>
                  <a:lnTo>
                    <a:pt x="74" y="147"/>
                  </a:lnTo>
                  <a:cubicBezTo>
                    <a:pt x="37" y="184"/>
                    <a:pt x="1" y="220"/>
                    <a:pt x="1" y="294"/>
                  </a:cubicBezTo>
                  <a:lnTo>
                    <a:pt x="1" y="550"/>
                  </a:lnTo>
                  <a:cubicBezTo>
                    <a:pt x="1" y="587"/>
                    <a:pt x="1" y="624"/>
                    <a:pt x="37" y="660"/>
                  </a:cubicBezTo>
                  <a:cubicBezTo>
                    <a:pt x="37" y="734"/>
                    <a:pt x="111" y="807"/>
                    <a:pt x="184" y="807"/>
                  </a:cubicBezTo>
                  <a:cubicBezTo>
                    <a:pt x="220" y="844"/>
                    <a:pt x="257" y="844"/>
                    <a:pt x="294" y="844"/>
                  </a:cubicBezTo>
                  <a:lnTo>
                    <a:pt x="367" y="844"/>
                  </a:lnTo>
                  <a:cubicBezTo>
                    <a:pt x="440" y="844"/>
                    <a:pt x="477" y="807"/>
                    <a:pt x="514" y="770"/>
                  </a:cubicBezTo>
                  <a:lnTo>
                    <a:pt x="550" y="697"/>
                  </a:lnTo>
                  <a:cubicBezTo>
                    <a:pt x="587" y="660"/>
                    <a:pt x="587" y="624"/>
                    <a:pt x="587" y="550"/>
                  </a:cubicBezTo>
                  <a:lnTo>
                    <a:pt x="587" y="294"/>
                  </a:lnTo>
                  <a:cubicBezTo>
                    <a:pt x="587" y="257"/>
                    <a:pt x="587" y="220"/>
                    <a:pt x="587" y="184"/>
                  </a:cubicBezTo>
                  <a:cubicBezTo>
                    <a:pt x="550" y="147"/>
                    <a:pt x="550" y="110"/>
                    <a:pt x="514" y="74"/>
                  </a:cubicBezTo>
                  <a:cubicBezTo>
                    <a:pt x="477" y="37"/>
                    <a:pt x="440" y="37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361581" y="4963290"/>
              <a:ext cx="77000" cy="59494"/>
            </a:xfrm>
            <a:custGeom>
              <a:avLst/>
              <a:gdLst/>
              <a:ahLst/>
              <a:cxnLst/>
              <a:rect l="l" t="t" r="r" b="b"/>
              <a:pathLst>
                <a:path w="1614" h="1247" extrusionOk="0">
                  <a:moveTo>
                    <a:pt x="807" y="1"/>
                  </a:moveTo>
                  <a:cubicBezTo>
                    <a:pt x="1" y="1"/>
                    <a:pt x="1" y="1247"/>
                    <a:pt x="807" y="1247"/>
                  </a:cubicBezTo>
                  <a:cubicBezTo>
                    <a:pt x="1614" y="1247"/>
                    <a:pt x="1614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585475" y="4959808"/>
              <a:ext cx="42030" cy="42033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0" y="110"/>
                    <a:pt x="0" y="733"/>
                    <a:pt x="440" y="880"/>
                  </a:cubicBezTo>
                  <a:cubicBezTo>
                    <a:pt x="880" y="733"/>
                    <a:pt x="880" y="11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289924" y="4826890"/>
              <a:ext cx="66457" cy="50763"/>
            </a:xfrm>
            <a:custGeom>
              <a:avLst/>
              <a:gdLst/>
              <a:ahLst/>
              <a:cxnLst/>
              <a:rect l="l" t="t" r="r" b="b"/>
              <a:pathLst>
                <a:path w="1393" h="1064" extrusionOk="0">
                  <a:moveTo>
                    <a:pt x="697" y="0"/>
                  </a:moveTo>
                  <a:cubicBezTo>
                    <a:pt x="0" y="0"/>
                    <a:pt x="0" y="1063"/>
                    <a:pt x="697" y="1063"/>
                  </a:cubicBezTo>
                  <a:cubicBezTo>
                    <a:pt x="1393" y="1063"/>
                    <a:pt x="1393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284676" y="4704420"/>
              <a:ext cx="52478" cy="38550"/>
            </a:xfrm>
            <a:custGeom>
              <a:avLst/>
              <a:gdLst/>
              <a:ahLst/>
              <a:cxnLst/>
              <a:rect l="l" t="t" r="r" b="b"/>
              <a:pathLst>
                <a:path w="1100" h="808" extrusionOk="0">
                  <a:moveTo>
                    <a:pt x="584" y="0"/>
                  </a:moveTo>
                  <a:cubicBezTo>
                    <a:pt x="573" y="0"/>
                    <a:pt x="562" y="0"/>
                    <a:pt x="550" y="1"/>
                  </a:cubicBezTo>
                  <a:cubicBezTo>
                    <a:pt x="0" y="1"/>
                    <a:pt x="0" y="808"/>
                    <a:pt x="550" y="808"/>
                  </a:cubicBezTo>
                  <a:cubicBezTo>
                    <a:pt x="1088" y="808"/>
                    <a:pt x="110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195462" y="4487582"/>
              <a:ext cx="56009" cy="54628"/>
            </a:xfrm>
            <a:custGeom>
              <a:avLst/>
              <a:gdLst/>
              <a:ahLst/>
              <a:cxnLst/>
              <a:rect l="l" t="t" r="r" b="b"/>
              <a:pathLst>
                <a:path w="1174" h="1145" extrusionOk="0">
                  <a:moveTo>
                    <a:pt x="697" y="1"/>
                  </a:moveTo>
                  <a:cubicBezTo>
                    <a:pt x="660" y="1"/>
                    <a:pt x="633" y="10"/>
                    <a:pt x="610" y="23"/>
                  </a:cubicBezTo>
                  <a:lnTo>
                    <a:pt x="610" y="23"/>
                  </a:lnTo>
                  <a:cubicBezTo>
                    <a:pt x="578" y="25"/>
                    <a:pt x="546" y="29"/>
                    <a:pt x="514" y="37"/>
                  </a:cubicBezTo>
                  <a:cubicBezTo>
                    <a:pt x="477" y="74"/>
                    <a:pt x="440" y="74"/>
                    <a:pt x="367" y="111"/>
                  </a:cubicBezTo>
                  <a:lnTo>
                    <a:pt x="257" y="184"/>
                  </a:lnTo>
                  <a:cubicBezTo>
                    <a:pt x="74" y="257"/>
                    <a:pt x="0" y="441"/>
                    <a:pt x="0" y="624"/>
                  </a:cubicBezTo>
                  <a:cubicBezTo>
                    <a:pt x="0" y="770"/>
                    <a:pt x="37" y="917"/>
                    <a:pt x="147" y="990"/>
                  </a:cubicBezTo>
                  <a:cubicBezTo>
                    <a:pt x="257" y="1100"/>
                    <a:pt x="367" y="1137"/>
                    <a:pt x="514" y="1137"/>
                  </a:cubicBezTo>
                  <a:cubicBezTo>
                    <a:pt x="537" y="1142"/>
                    <a:pt x="561" y="1144"/>
                    <a:pt x="585" y="1144"/>
                  </a:cubicBezTo>
                  <a:cubicBezTo>
                    <a:pt x="743" y="1144"/>
                    <a:pt x="894" y="1040"/>
                    <a:pt x="990" y="880"/>
                  </a:cubicBezTo>
                  <a:lnTo>
                    <a:pt x="1027" y="770"/>
                  </a:lnTo>
                  <a:cubicBezTo>
                    <a:pt x="1064" y="697"/>
                    <a:pt x="1100" y="660"/>
                    <a:pt x="1100" y="624"/>
                  </a:cubicBezTo>
                  <a:cubicBezTo>
                    <a:pt x="1111" y="582"/>
                    <a:pt x="1115" y="543"/>
                    <a:pt x="1115" y="506"/>
                  </a:cubicBezTo>
                  <a:lnTo>
                    <a:pt x="1115" y="506"/>
                  </a:lnTo>
                  <a:cubicBezTo>
                    <a:pt x="1134" y="456"/>
                    <a:pt x="1154" y="407"/>
                    <a:pt x="1174" y="367"/>
                  </a:cubicBezTo>
                  <a:cubicBezTo>
                    <a:pt x="1137" y="257"/>
                    <a:pt x="1100" y="184"/>
                    <a:pt x="1064" y="111"/>
                  </a:cubicBezTo>
                  <a:cubicBezTo>
                    <a:pt x="990" y="37"/>
                    <a:pt x="880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073043" y="4625748"/>
              <a:ext cx="57774" cy="40267"/>
            </a:xfrm>
            <a:custGeom>
              <a:avLst/>
              <a:gdLst/>
              <a:ahLst/>
              <a:cxnLst/>
              <a:rect l="l" t="t" r="r" b="b"/>
              <a:pathLst>
                <a:path w="1211" h="844" extrusionOk="0">
                  <a:moveTo>
                    <a:pt x="404" y="1"/>
                  </a:moveTo>
                  <a:cubicBezTo>
                    <a:pt x="184" y="1"/>
                    <a:pt x="0" y="184"/>
                    <a:pt x="0" y="440"/>
                  </a:cubicBezTo>
                  <a:cubicBezTo>
                    <a:pt x="0" y="660"/>
                    <a:pt x="184" y="844"/>
                    <a:pt x="404" y="844"/>
                  </a:cubicBezTo>
                  <a:lnTo>
                    <a:pt x="660" y="844"/>
                  </a:lnTo>
                  <a:cubicBezTo>
                    <a:pt x="1210" y="844"/>
                    <a:pt x="1210" y="37"/>
                    <a:pt x="660" y="37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067795" y="4426371"/>
              <a:ext cx="42030" cy="26288"/>
            </a:xfrm>
            <a:custGeom>
              <a:avLst/>
              <a:gdLst/>
              <a:ahLst/>
              <a:cxnLst/>
              <a:rect l="l" t="t" r="r" b="b"/>
              <a:pathLst>
                <a:path w="881" h="551" extrusionOk="0">
                  <a:moveTo>
                    <a:pt x="514" y="1"/>
                  </a:moveTo>
                  <a:lnTo>
                    <a:pt x="514" y="37"/>
                  </a:lnTo>
                  <a:lnTo>
                    <a:pt x="257" y="37"/>
                  </a:lnTo>
                  <a:cubicBezTo>
                    <a:pt x="242" y="33"/>
                    <a:pt x="226" y="32"/>
                    <a:pt x="212" y="32"/>
                  </a:cubicBezTo>
                  <a:cubicBezTo>
                    <a:pt x="88" y="32"/>
                    <a:pt x="0" y="163"/>
                    <a:pt x="0" y="294"/>
                  </a:cubicBezTo>
                  <a:cubicBezTo>
                    <a:pt x="0" y="404"/>
                    <a:pt x="110" y="514"/>
                    <a:pt x="257" y="550"/>
                  </a:cubicBezTo>
                  <a:lnTo>
                    <a:pt x="514" y="550"/>
                  </a:lnTo>
                  <a:cubicBezTo>
                    <a:pt x="880" y="550"/>
                    <a:pt x="880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966368" y="4255000"/>
              <a:ext cx="45513" cy="36737"/>
            </a:xfrm>
            <a:custGeom>
              <a:avLst/>
              <a:gdLst/>
              <a:ahLst/>
              <a:cxnLst/>
              <a:rect l="l" t="t" r="r" b="b"/>
              <a:pathLst>
                <a:path w="954" h="770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7882401" y="4108055"/>
              <a:ext cx="57774" cy="47281"/>
            </a:xfrm>
            <a:custGeom>
              <a:avLst/>
              <a:gdLst/>
              <a:ahLst/>
              <a:cxnLst/>
              <a:rect l="l" t="t" r="r" b="b"/>
              <a:pathLst>
                <a:path w="1211" h="991" extrusionOk="0">
                  <a:moveTo>
                    <a:pt x="624" y="1"/>
                  </a:moveTo>
                  <a:cubicBezTo>
                    <a:pt x="1" y="74"/>
                    <a:pt x="1" y="917"/>
                    <a:pt x="624" y="991"/>
                  </a:cubicBezTo>
                  <a:cubicBezTo>
                    <a:pt x="1210" y="917"/>
                    <a:pt x="1210" y="74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699163" y="5026267"/>
              <a:ext cx="45513" cy="36784"/>
            </a:xfrm>
            <a:custGeom>
              <a:avLst/>
              <a:gdLst/>
              <a:ahLst/>
              <a:cxnLst/>
              <a:rect l="l" t="t" r="r" b="b"/>
              <a:pathLst>
                <a:path w="954" h="771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-807851" y="4033646"/>
            <a:ext cx="1860411" cy="1815741"/>
            <a:chOff x="-605888" y="3025234"/>
            <a:chExt cx="1395308" cy="1361806"/>
          </a:xfrm>
        </p:grpSpPr>
        <p:sp>
          <p:nvSpPr>
            <p:cNvPr id="528" name="Google Shape;528;p15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5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5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5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5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5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4" name="Google Shape;534;p15"/>
          <p:cNvSpPr/>
          <p:nvPr/>
        </p:nvSpPr>
        <p:spPr>
          <a:xfrm>
            <a:off x="-121567" y="5386801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15"/>
          <p:cNvSpPr/>
          <p:nvPr/>
        </p:nvSpPr>
        <p:spPr>
          <a:xfrm rot="631279">
            <a:off x="1428562" y="5424249"/>
            <a:ext cx="1909583" cy="156521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15"/>
          <p:cNvSpPr/>
          <p:nvPr/>
        </p:nvSpPr>
        <p:spPr>
          <a:xfrm rot="3599956">
            <a:off x="10340984" y="4904372"/>
            <a:ext cx="2471979" cy="181082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7" name="Google Shape;537;p15"/>
          <p:cNvGrpSpPr/>
          <p:nvPr/>
        </p:nvGrpSpPr>
        <p:grpSpPr>
          <a:xfrm>
            <a:off x="9279364" y="4286665"/>
            <a:ext cx="1613240" cy="1397371"/>
            <a:chOff x="5229248" y="898924"/>
            <a:chExt cx="1209930" cy="1048028"/>
          </a:xfrm>
        </p:grpSpPr>
        <p:sp>
          <p:nvSpPr>
            <p:cNvPr id="538" name="Google Shape;538;p15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5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5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5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5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5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5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5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5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5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5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5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5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5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5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7" name="Google Shape;557;p15"/>
          <p:cNvSpPr/>
          <p:nvPr/>
        </p:nvSpPr>
        <p:spPr>
          <a:xfrm rot="5400000">
            <a:off x="9757100" y="4463000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15"/>
          <p:cNvSpPr/>
          <p:nvPr/>
        </p:nvSpPr>
        <p:spPr>
          <a:xfrm rot="284115">
            <a:off x="10945053" y="-41185"/>
            <a:ext cx="2299948" cy="136561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15"/>
          <p:cNvSpPr/>
          <p:nvPr/>
        </p:nvSpPr>
        <p:spPr>
          <a:xfrm rot="-9900107">
            <a:off x="9506126" y="297328"/>
            <a:ext cx="2829269" cy="167980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742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7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17"/>
          <p:cNvSpPr/>
          <p:nvPr/>
        </p:nvSpPr>
        <p:spPr>
          <a:xfrm>
            <a:off x="8550926" y="-138833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7"/>
          <p:cNvSpPr/>
          <p:nvPr/>
        </p:nvSpPr>
        <p:spPr>
          <a:xfrm>
            <a:off x="8033901" y="-31666"/>
            <a:ext cx="1512767" cy="376561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7"/>
          <p:cNvSpPr/>
          <p:nvPr/>
        </p:nvSpPr>
        <p:spPr>
          <a:xfrm>
            <a:off x="10193868" y="4430051"/>
            <a:ext cx="2472033" cy="181086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17"/>
          <p:cNvSpPr/>
          <p:nvPr/>
        </p:nvSpPr>
        <p:spPr>
          <a:xfrm rot="5400000">
            <a:off x="9757100" y="4463000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0" name="Google Shape;610;p17"/>
          <p:cNvGrpSpPr/>
          <p:nvPr/>
        </p:nvGrpSpPr>
        <p:grpSpPr>
          <a:xfrm>
            <a:off x="11173134" y="3773200"/>
            <a:ext cx="928388" cy="1354913"/>
            <a:chOff x="8379850" y="2829899"/>
            <a:chExt cx="696291" cy="1016185"/>
          </a:xfrm>
        </p:grpSpPr>
        <p:sp>
          <p:nvSpPr>
            <p:cNvPr id="611" name="Google Shape;611;p1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0" name="Google Shape;620;p17"/>
          <p:cNvSpPr/>
          <p:nvPr/>
        </p:nvSpPr>
        <p:spPr>
          <a:xfrm rot="-7398424">
            <a:off x="-742540" y="4484687"/>
            <a:ext cx="2835999" cy="226282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17"/>
          <p:cNvSpPr/>
          <p:nvPr/>
        </p:nvSpPr>
        <p:spPr>
          <a:xfrm rot="-2104647">
            <a:off x="171004" y="3885396"/>
            <a:ext cx="1559912" cy="784689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2" name="Google Shape;622;p17"/>
          <p:cNvGrpSpPr/>
          <p:nvPr/>
        </p:nvGrpSpPr>
        <p:grpSpPr>
          <a:xfrm>
            <a:off x="651633" y="5908625"/>
            <a:ext cx="714632" cy="736708"/>
            <a:chOff x="488725" y="4431468"/>
            <a:chExt cx="535974" cy="552531"/>
          </a:xfrm>
        </p:grpSpPr>
        <p:sp>
          <p:nvSpPr>
            <p:cNvPr id="623" name="Google Shape;623;p17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17"/>
          <p:cNvGrpSpPr/>
          <p:nvPr/>
        </p:nvGrpSpPr>
        <p:grpSpPr>
          <a:xfrm rot="5890140">
            <a:off x="10921331" y="135718"/>
            <a:ext cx="1558583" cy="1849988"/>
            <a:chOff x="2637050" y="-802968"/>
            <a:chExt cx="1168882" cy="1387426"/>
          </a:xfrm>
        </p:grpSpPr>
        <p:sp>
          <p:nvSpPr>
            <p:cNvPr id="632" name="Google Shape;632;p17"/>
            <p:cNvSpPr/>
            <p:nvPr/>
          </p:nvSpPr>
          <p:spPr>
            <a:xfrm rot="-9227313">
              <a:off x="3134859" y="-785890"/>
              <a:ext cx="392388" cy="1353270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7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7"/>
            <p:cNvSpPr/>
            <p:nvPr/>
          </p:nvSpPr>
          <p:spPr>
            <a:xfrm rot="-9227313">
              <a:off x="3097643" y="-355902"/>
              <a:ext cx="221832" cy="150505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7"/>
            <p:cNvSpPr/>
            <p:nvPr/>
          </p:nvSpPr>
          <p:spPr>
            <a:xfrm rot="-9227313">
              <a:off x="3247238" y="-381001"/>
              <a:ext cx="94178" cy="404488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7"/>
            <p:cNvSpPr/>
            <p:nvPr/>
          </p:nvSpPr>
          <p:spPr>
            <a:xfrm rot="-9227313">
              <a:off x="3191264" y="-478355"/>
              <a:ext cx="278784" cy="191106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7"/>
            <p:cNvSpPr/>
            <p:nvPr/>
          </p:nvSpPr>
          <p:spPr>
            <a:xfrm rot="-9227313">
              <a:off x="2729363" y="-339489"/>
              <a:ext cx="410039" cy="513467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7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702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7" name="Google Shape;687;p19"/>
          <p:cNvSpPr/>
          <p:nvPr/>
        </p:nvSpPr>
        <p:spPr>
          <a:xfrm rot="-620012">
            <a:off x="-215556" y="-82438"/>
            <a:ext cx="1512951" cy="3449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19"/>
          <p:cNvSpPr/>
          <p:nvPr/>
        </p:nvSpPr>
        <p:spPr>
          <a:xfrm rot="5400000">
            <a:off x="10365657" y="773654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19"/>
          <p:cNvSpPr/>
          <p:nvPr/>
        </p:nvSpPr>
        <p:spPr>
          <a:xfrm>
            <a:off x="11241018" y="1730783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19"/>
          <p:cNvSpPr/>
          <p:nvPr/>
        </p:nvSpPr>
        <p:spPr>
          <a:xfrm rot="-9616139">
            <a:off x="-1024763" y="5742720"/>
            <a:ext cx="4211096" cy="2430717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1" name="Google Shape;691;p19"/>
          <p:cNvGrpSpPr/>
          <p:nvPr/>
        </p:nvGrpSpPr>
        <p:grpSpPr>
          <a:xfrm>
            <a:off x="10258780" y="213575"/>
            <a:ext cx="1851785" cy="1056067"/>
            <a:chOff x="7639134" y="208231"/>
            <a:chExt cx="1388839" cy="792050"/>
          </a:xfrm>
        </p:grpSpPr>
        <p:sp>
          <p:nvSpPr>
            <p:cNvPr id="692" name="Google Shape;692;p19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9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9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9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9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9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9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9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9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9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9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9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9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9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9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9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9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9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9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1" name="Google Shape;711;p19"/>
          <p:cNvGrpSpPr/>
          <p:nvPr/>
        </p:nvGrpSpPr>
        <p:grpSpPr>
          <a:xfrm>
            <a:off x="-128100" y="4744300"/>
            <a:ext cx="682659" cy="701184"/>
            <a:chOff x="-91050" y="3532775"/>
            <a:chExt cx="511994" cy="525888"/>
          </a:xfrm>
        </p:grpSpPr>
        <p:sp>
          <p:nvSpPr>
            <p:cNvPr id="712" name="Google Shape;712;p19"/>
            <p:cNvSpPr/>
            <p:nvPr/>
          </p:nvSpPr>
          <p:spPr>
            <a:xfrm>
              <a:off x="186040" y="3532775"/>
              <a:ext cx="25125" cy="18249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49109" y="3645476"/>
              <a:ext cx="34339" cy="26420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274444" y="3592671"/>
              <a:ext cx="37003" cy="3171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63898" y="3911011"/>
              <a:ext cx="47549" cy="44562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69471" y="3879012"/>
              <a:ext cx="51473" cy="50681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267857" y="3789276"/>
              <a:ext cx="27752" cy="37003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51798" y="4033251"/>
              <a:ext cx="42762" cy="25412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22443" y="3852627"/>
              <a:ext cx="44886" cy="356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-91050" y="3704832"/>
              <a:ext cx="30380" cy="22461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1" name="Google Shape;721;p19"/>
          <p:cNvSpPr/>
          <p:nvPr/>
        </p:nvSpPr>
        <p:spPr>
          <a:xfrm rot="7712179">
            <a:off x="9903604" y="5988996"/>
            <a:ext cx="3129347" cy="46192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2" name="Google Shape;722;p19"/>
          <p:cNvSpPr/>
          <p:nvPr/>
        </p:nvSpPr>
        <p:spPr>
          <a:xfrm rot="-8478479">
            <a:off x="9056827" y="91112"/>
            <a:ext cx="2084453" cy="170854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3" name="Google Shape;723;p19"/>
          <p:cNvSpPr/>
          <p:nvPr/>
        </p:nvSpPr>
        <p:spPr>
          <a:xfrm rot="5400000" flipH="1">
            <a:off x="5688538" y="5091247"/>
            <a:ext cx="2084233" cy="170836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36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0"/>
          <p:cNvSpPr/>
          <p:nvPr/>
        </p:nvSpPr>
        <p:spPr>
          <a:xfrm rot="-4286076">
            <a:off x="-1325423" y="4669785"/>
            <a:ext cx="2836284" cy="8582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20"/>
          <p:cNvSpPr/>
          <p:nvPr/>
        </p:nvSpPr>
        <p:spPr>
          <a:xfrm rot="-5400000">
            <a:off x="-1240936" y="2879153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20"/>
          <p:cNvSpPr/>
          <p:nvPr/>
        </p:nvSpPr>
        <p:spPr>
          <a:xfrm>
            <a:off x="3509200" y="1177501"/>
            <a:ext cx="8729739" cy="6394895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20"/>
          <p:cNvSpPr/>
          <p:nvPr/>
        </p:nvSpPr>
        <p:spPr>
          <a:xfrm rot="284115">
            <a:off x="2890586" y="1883349"/>
            <a:ext cx="2299948" cy="136561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9" name="Google Shape;729;p20"/>
          <p:cNvGrpSpPr/>
          <p:nvPr/>
        </p:nvGrpSpPr>
        <p:grpSpPr>
          <a:xfrm rot="1521179">
            <a:off x="11310556" y="1576507"/>
            <a:ext cx="928401" cy="1354933"/>
            <a:chOff x="8379850" y="2829899"/>
            <a:chExt cx="696291" cy="1016185"/>
          </a:xfrm>
        </p:grpSpPr>
        <p:sp>
          <p:nvSpPr>
            <p:cNvPr id="730" name="Google Shape;730;p20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0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0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0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0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0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0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0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0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9" name="Google Shape;739;p20"/>
          <p:cNvGrpSpPr/>
          <p:nvPr/>
        </p:nvGrpSpPr>
        <p:grpSpPr>
          <a:xfrm rot="-9597900">
            <a:off x="11310570" y="904570"/>
            <a:ext cx="928404" cy="1354937"/>
            <a:chOff x="6988300" y="272724"/>
            <a:chExt cx="696291" cy="1016185"/>
          </a:xfrm>
        </p:grpSpPr>
        <p:sp>
          <p:nvSpPr>
            <p:cNvPr id="740" name="Google Shape;740;p20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0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0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0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0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0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0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0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0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9" name="Google Shape;749;p20"/>
          <p:cNvSpPr/>
          <p:nvPr/>
        </p:nvSpPr>
        <p:spPr>
          <a:xfrm rot="-698959">
            <a:off x="5410632" y="878329"/>
            <a:ext cx="1559704" cy="784585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0" name="Google Shape;750;p20"/>
          <p:cNvSpPr txBox="1">
            <a:spLocks noGrp="1"/>
          </p:cNvSpPr>
          <p:nvPr>
            <p:ph type="ctrTitle"/>
          </p:nvPr>
        </p:nvSpPr>
        <p:spPr>
          <a:xfrm>
            <a:off x="951000" y="409020"/>
            <a:ext cx="10290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1" name="Google Shape;751;p20"/>
          <p:cNvSpPr/>
          <p:nvPr/>
        </p:nvSpPr>
        <p:spPr>
          <a:xfrm rot="-3926649">
            <a:off x="10449662" y="4700857"/>
            <a:ext cx="2084333" cy="1708448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2" name="Google Shape;752;p20"/>
          <p:cNvGrpSpPr/>
          <p:nvPr/>
        </p:nvGrpSpPr>
        <p:grpSpPr>
          <a:xfrm>
            <a:off x="315967" y="5275867"/>
            <a:ext cx="993833" cy="1804300"/>
            <a:chOff x="255975" y="3937900"/>
            <a:chExt cx="745375" cy="1353225"/>
          </a:xfrm>
        </p:grpSpPr>
        <p:sp>
          <p:nvSpPr>
            <p:cNvPr id="753" name="Google Shape;753;p20"/>
            <p:cNvSpPr/>
            <p:nvPr/>
          </p:nvSpPr>
          <p:spPr>
            <a:xfrm>
              <a:off x="255975" y="3937900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526850" y="4638950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468725" y="4458425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433950" y="4764225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91325" y="4158825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8" name="Google Shape;758;p20"/>
          <p:cNvSpPr/>
          <p:nvPr/>
        </p:nvSpPr>
        <p:spPr>
          <a:xfrm rot="-5400000">
            <a:off x="-1833061" y="749177"/>
            <a:ext cx="4357719" cy="1527463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9034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"/>
          <p:cNvSpPr/>
          <p:nvPr/>
        </p:nvSpPr>
        <p:spPr>
          <a:xfrm>
            <a:off x="-97834" y="5642769"/>
            <a:ext cx="7597523" cy="163096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1" name="Google Shape;761;p21"/>
          <p:cNvSpPr/>
          <p:nvPr/>
        </p:nvSpPr>
        <p:spPr>
          <a:xfrm rot="-507867">
            <a:off x="1122355" y="6274093"/>
            <a:ext cx="6385413" cy="131506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21"/>
          <p:cNvSpPr txBox="1">
            <a:spLocks noGrp="1"/>
          </p:cNvSpPr>
          <p:nvPr>
            <p:ph type="ctrTitle"/>
          </p:nvPr>
        </p:nvSpPr>
        <p:spPr>
          <a:xfrm>
            <a:off x="951000" y="561293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3" name="Google Shape;763;p21"/>
          <p:cNvSpPr/>
          <p:nvPr/>
        </p:nvSpPr>
        <p:spPr>
          <a:xfrm rot="1611949">
            <a:off x="9724671" y="134450"/>
            <a:ext cx="3032723" cy="1810756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4" name="Google Shape;764;p21"/>
          <p:cNvGrpSpPr/>
          <p:nvPr/>
        </p:nvGrpSpPr>
        <p:grpSpPr>
          <a:xfrm>
            <a:off x="10273355" y="1056679"/>
            <a:ext cx="1839765" cy="1032236"/>
            <a:chOff x="7705016" y="792509"/>
            <a:chExt cx="1379824" cy="774177"/>
          </a:xfrm>
        </p:grpSpPr>
        <p:sp>
          <p:nvSpPr>
            <p:cNvPr id="765" name="Google Shape;765;p21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1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1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1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1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1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1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1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1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1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1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1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1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1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1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1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1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1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1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4" name="Google Shape;784;p21"/>
          <p:cNvSpPr/>
          <p:nvPr/>
        </p:nvSpPr>
        <p:spPr>
          <a:xfrm rot="-6997979">
            <a:off x="10422540" y="5699737"/>
            <a:ext cx="2059297" cy="103589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21"/>
          <p:cNvSpPr/>
          <p:nvPr/>
        </p:nvSpPr>
        <p:spPr>
          <a:xfrm rot="7219114">
            <a:off x="6782555" y="5632825"/>
            <a:ext cx="2296735" cy="1325715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6" name="Google Shape;786;p21"/>
          <p:cNvGrpSpPr/>
          <p:nvPr/>
        </p:nvGrpSpPr>
        <p:grpSpPr>
          <a:xfrm>
            <a:off x="8063121" y="5826811"/>
            <a:ext cx="679292" cy="1486832"/>
            <a:chOff x="6047340" y="4370108"/>
            <a:chExt cx="509469" cy="1115124"/>
          </a:xfrm>
        </p:grpSpPr>
        <p:sp>
          <p:nvSpPr>
            <p:cNvPr id="787" name="Google Shape;787;p21"/>
            <p:cNvSpPr/>
            <p:nvPr/>
          </p:nvSpPr>
          <p:spPr>
            <a:xfrm rot="300718">
              <a:off x="6408140" y="4372492"/>
              <a:ext cx="56575" cy="45769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1"/>
            <p:cNvSpPr/>
            <p:nvPr/>
          </p:nvSpPr>
          <p:spPr>
            <a:xfrm rot="300718">
              <a:off x="6496687" y="4605195"/>
              <a:ext cx="58161" cy="47438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1"/>
            <p:cNvSpPr/>
            <p:nvPr/>
          </p:nvSpPr>
          <p:spPr>
            <a:xfrm rot="300718">
              <a:off x="6220638" y="4506898"/>
              <a:ext cx="84153" cy="62750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1"/>
            <p:cNvSpPr/>
            <p:nvPr/>
          </p:nvSpPr>
          <p:spPr>
            <a:xfrm rot="300718">
              <a:off x="6319461" y="4766607"/>
              <a:ext cx="67339" cy="55115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1"/>
            <p:cNvSpPr/>
            <p:nvPr/>
          </p:nvSpPr>
          <p:spPr>
            <a:xfrm rot="300718">
              <a:off x="6145935" y="4818950"/>
              <a:ext cx="67298" cy="56659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1"/>
            <p:cNvSpPr/>
            <p:nvPr/>
          </p:nvSpPr>
          <p:spPr>
            <a:xfrm rot="300718">
              <a:off x="6215837" y="4953860"/>
              <a:ext cx="62750" cy="47438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1"/>
            <p:cNvSpPr/>
            <p:nvPr/>
          </p:nvSpPr>
          <p:spPr>
            <a:xfrm rot="300718">
              <a:off x="6133607" y="5101773"/>
              <a:ext cx="64252" cy="52027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1"/>
            <p:cNvSpPr/>
            <p:nvPr/>
          </p:nvSpPr>
          <p:spPr>
            <a:xfrm rot="300718">
              <a:off x="6073120" y="5267021"/>
              <a:ext cx="67339" cy="50525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1"/>
            <p:cNvSpPr/>
            <p:nvPr/>
          </p:nvSpPr>
          <p:spPr>
            <a:xfrm rot="300718">
              <a:off x="6049292" y="5435144"/>
              <a:ext cx="62750" cy="47438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6" name="Google Shape;796;p21"/>
          <p:cNvSpPr/>
          <p:nvPr/>
        </p:nvSpPr>
        <p:spPr>
          <a:xfrm rot="-5006909" flipH="1">
            <a:off x="-1152553" y="1938190"/>
            <a:ext cx="2836220" cy="2073729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7" name="Google Shape;797;p21"/>
          <p:cNvGrpSpPr/>
          <p:nvPr/>
        </p:nvGrpSpPr>
        <p:grpSpPr>
          <a:xfrm>
            <a:off x="-711061" y="1447910"/>
            <a:ext cx="1833397" cy="1656100"/>
            <a:chOff x="-533296" y="1085932"/>
            <a:chExt cx="1375048" cy="1242075"/>
          </a:xfrm>
        </p:grpSpPr>
        <p:sp>
          <p:nvSpPr>
            <p:cNvPr id="798" name="Google Shape;798;p21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1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1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1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1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4444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2"/>
          <p:cNvSpPr/>
          <p:nvPr/>
        </p:nvSpPr>
        <p:spPr>
          <a:xfrm rot="1247564">
            <a:off x="9575522" y="-536208"/>
            <a:ext cx="3032692" cy="1810755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5" name="Google Shape;805;p22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6" name="Google Shape;806;p22"/>
          <p:cNvSpPr/>
          <p:nvPr/>
        </p:nvSpPr>
        <p:spPr>
          <a:xfrm rot="-7006510">
            <a:off x="-810498" y="6048340"/>
            <a:ext cx="2836227" cy="130364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7" name="Google Shape;807;p22"/>
          <p:cNvSpPr/>
          <p:nvPr/>
        </p:nvSpPr>
        <p:spPr>
          <a:xfrm rot="5400000">
            <a:off x="-803899" y="146401"/>
            <a:ext cx="1759633" cy="117769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22"/>
          <p:cNvSpPr/>
          <p:nvPr/>
        </p:nvSpPr>
        <p:spPr>
          <a:xfrm rot="6031279">
            <a:off x="-523942" y="1375086"/>
            <a:ext cx="1909583" cy="156521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22"/>
          <p:cNvSpPr/>
          <p:nvPr/>
        </p:nvSpPr>
        <p:spPr>
          <a:xfrm rot="1001395">
            <a:off x="10492263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0" name="Google Shape;810;p22"/>
          <p:cNvGrpSpPr/>
          <p:nvPr/>
        </p:nvGrpSpPr>
        <p:grpSpPr>
          <a:xfrm>
            <a:off x="9982522" y="246175"/>
            <a:ext cx="1457185" cy="886908"/>
            <a:chOff x="7486891" y="184631"/>
            <a:chExt cx="1092889" cy="665181"/>
          </a:xfrm>
        </p:grpSpPr>
        <p:sp>
          <p:nvSpPr>
            <p:cNvPr id="811" name="Google Shape;811;p22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2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2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2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2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2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2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2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2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2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2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2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2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2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2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2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2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8" name="Google Shape;828;p22"/>
          <p:cNvSpPr/>
          <p:nvPr/>
        </p:nvSpPr>
        <p:spPr>
          <a:xfrm rot="5400000">
            <a:off x="10923071" y="5013304"/>
            <a:ext cx="2836133" cy="2262933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22"/>
          <p:cNvSpPr/>
          <p:nvPr/>
        </p:nvSpPr>
        <p:spPr>
          <a:xfrm rot="-5892911">
            <a:off x="11005913" y="4892950"/>
            <a:ext cx="1559964" cy="78471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22"/>
          <p:cNvSpPr/>
          <p:nvPr/>
        </p:nvSpPr>
        <p:spPr>
          <a:xfrm rot="-10117958" flipH="1">
            <a:off x="-1918914" y="5187285"/>
            <a:ext cx="6214777" cy="2073700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36816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3" name="Google Shape;833;p23"/>
          <p:cNvSpPr/>
          <p:nvPr/>
        </p:nvSpPr>
        <p:spPr>
          <a:xfrm>
            <a:off x="1" y="5084467"/>
            <a:ext cx="1759633" cy="10448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4" name="Google Shape;834;p23"/>
          <p:cNvSpPr/>
          <p:nvPr/>
        </p:nvSpPr>
        <p:spPr>
          <a:xfrm>
            <a:off x="-153067" y="5235667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5" name="Google Shape;835;p23"/>
          <p:cNvSpPr/>
          <p:nvPr/>
        </p:nvSpPr>
        <p:spPr>
          <a:xfrm rot="631279">
            <a:off x="461895" y="4124815"/>
            <a:ext cx="1909583" cy="156521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6" name="Google Shape;836;p23"/>
          <p:cNvSpPr/>
          <p:nvPr/>
        </p:nvSpPr>
        <p:spPr>
          <a:xfrm rot="740692">
            <a:off x="10004985" y="2763924"/>
            <a:ext cx="2472088" cy="181090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23"/>
          <p:cNvSpPr/>
          <p:nvPr/>
        </p:nvSpPr>
        <p:spPr>
          <a:xfrm rot="10800000">
            <a:off x="586800" y="5757067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23"/>
          <p:cNvSpPr/>
          <p:nvPr/>
        </p:nvSpPr>
        <p:spPr>
          <a:xfrm rot="-170772">
            <a:off x="619290" y="1935825"/>
            <a:ext cx="2299863" cy="136556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9" name="Google Shape;839;p23"/>
          <p:cNvSpPr/>
          <p:nvPr/>
        </p:nvSpPr>
        <p:spPr>
          <a:xfrm rot="-9900107">
            <a:off x="-1556275" y="1315095"/>
            <a:ext cx="2829269" cy="167980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40" name="Google Shape;840;p23"/>
          <p:cNvGrpSpPr/>
          <p:nvPr/>
        </p:nvGrpSpPr>
        <p:grpSpPr>
          <a:xfrm>
            <a:off x="11477164" y="4208732"/>
            <a:ext cx="1613240" cy="1397371"/>
            <a:chOff x="5229248" y="898924"/>
            <a:chExt cx="1209930" cy="1048028"/>
          </a:xfrm>
        </p:grpSpPr>
        <p:sp>
          <p:nvSpPr>
            <p:cNvPr id="841" name="Google Shape;841;p23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50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 rot="-3113637" flipH="1">
            <a:off x="-1971247" y="2052902"/>
            <a:ext cx="3602160" cy="287414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/>
          <p:nvPr/>
        </p:nvSpPr>
        <p:spPr>
          <a:xfrm rot="-9522620">
            <a:off x="9288057" y="3806348"/>
            <a:ext cx="3129545" cy="46195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-7300685" flipH="1">
            <a:off x="2404446" y="435461"/>
            <a:ext cx="6770545" cy="7033465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 rot="-1106640">
            <a:off x="1807150" y="5106507"/>
            <a:ext cx="2084380" cy="170848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5346200" y="2527400"/>
            <a:ext cx="3851600" cy="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 hasCustomPrompt="1"/>
          </p:nvPr>
        </p:nvSpPr>
        <p:spPr>
          <a:xfrm>
            <a:off x="2994200" y="2527400"/>
            <a:ext cx="2224000" cy="1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5346200" y="3417400"/>
            <a:ext cx="38516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5622700">
            <a:off x="-650492" y="555147"/>
            <a:ext cx="3025349" cy="179622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" name="Google Shape;74;p3"/>
          <p:cNvGrpSpPr/>
          <p:nvPr/>
        </p:nvGrpSpPr>
        <p:grpSpPr>
          <a:xfrm rot="10800000">
            <a:off x="10766577" y="4581409"/>
            <a:ext cx="1833708" cy="1597771"/>
            <a:chOff x="2519199" y="-2954641"/>
            <a:chExt cx="1375144" cy="1198208"/>
          </a:xfrm>
        </p:grpSpPr>
        <p:sp>
          <p:nvSpPr>
            <p:cNvPr id="75" name="Google Shape;75;p3"/>
            <p:cNvSpPr/>
            <p:nvPr/>
          </p:nvSpPr>
          <p:spPr>
            <a:xfrm rot="7125379">
              <a:off x="3010578" y="-3133758"/>
              <a:ext cx="392387" cy="1353266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 rot="7125379">
              <a:off x="2919191" y="-2417630"/>
              <a:ext cx="221832" cy="150505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 rot="7125379">
              <a:off x="3088618" y="-2625776"/>
              <a:ext cx="94178" cy="404487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 rot="7125379">
              <a:off x="2794089" y="-2564445"/>
              <a:ext cx="278783" cy="191106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 rot="7125379">
              <a:off x="3010608" y="-2316410"/>
              <a:ext cx="410037" cy="513465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 rot="7125379">
              <a:off x="3065331" y="-2301854"/>
              <a:ext cx="105753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" name="Google Shape;82;p3"/>
          <p:cNvSpPr/>
          <p:nvPr/>
        </p:nvSpPr>
        <p:spPr>
          <a:xfrm rot="899960">
            <a:off x="9999057" y="-661559"/>
            <a:ext cx="2836048" cy="226286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3"/>
          <p:cNvSpPr/>
          <p:nvPr/>
        </p:nvSpPr>
        <p:spPr>
          <a:xfrm rot="-6147797" flipH="1">
            <a:off x="5940564" y="3515103"/>
            <a:ext cx="4313753" cy="461352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4" name="Google Shape;84;p3"/>
          <p:cNvGrpSpPr/>
          <p:nvPr/>
        </p:nvGrpSpPr>
        <p:grpSpPr>
          <a:xfrm>
            <a:off x="9459896" y="4082000"/>
            <a:ext cx="988835" cy="1593985"/>
            <a:chOff x="1790072" y="5162724"/>
            <a:chExt cx="741626" cy="1195489"/>
          </a:xfrm>
        </p:grpSpPr>
        <p:sp>
          <p:nvSpPr>
            <p:cNvPr id="85" name="Google Shape;85;p3"/>
            <p:cNvSpPr/>
            <p:nvPr/>
          </p:nvSpPr>
          <p:spPr>
            <a:xfrm rot="3521228">
              <a:off x="1998516" y="57653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 rot="3521228">
              <a:off x="2029866" y="58683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 rot="3521228">
              <a:off x="2072340" y="57737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 rot="3521228">
              <a:off x="2247752" y="59299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rot="3521228">
              <a:off x="2094024" y="59087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 rot="3521228">
              <a:off x="1978297" y="60941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3521228">
              <a:off x="2148189" y="57911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 rot="3521228">
              <a:off x="2238086" y="56308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 rot="3521228">
              <a:off x="2351440" y="56381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 rot="3521228">
              <a:off x="2108677" y="55559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 rot="3521228">
              <a:off x="2295081" y="55210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 rot="3521228">
              <a:off x="2309473" y="54064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 rot="3521228">
              <a:off x="2439769" y="52456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 rot="3521228">
              <a:off x="2503878" y="51688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 rot="3521228">
              <a:off x="2132870" y="60855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 rot="3521228">
              <a:off x="1844791" y="58506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 rot="3521228">
              <a:off x="1878913" y="62427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 rot="3521228">
              <a:off x="1793274" y="63198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3"/>
          <p:cNvSpPr/>
          <p:nvPr/>
        </p:nvSpPr>
        <p:spPr>
          <a:xfrm flipH="1">
            <a:off x="5555818" y="5730934"/>
            <a:ext cx="6838849" cy="112719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04" name="Google Shape;104;p3"/>
          <p:cNvSpPr/>
          <p:nvPr/>
        </p:nvSpPr>
        <p:spPr>
          <a:xfrm rot="10800000" flipH="1">
            <a:off x="4705420" y="5469357"/>
            <a:ext cx="3602173" cy="2874152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3693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"/>
          <p:cNvSpPr/>
          <p:nvPr/>
        </p:nvSpPr>
        <p:spPr>
          <a:xfrm rot="10800000">
            <a:off x="7396524" y="6406001"/>
            <a:ext cx="3962976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2" name="Google Shape;862;p24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3" name="Google Shape;863;p24"/>
          <p:cNvSpPr/>
          <p:nvPr/>
        </p:nvSpPr>
        <p:spPr>
          <a:xfrm rot="1184478" flipH="1">
            <a:off x="9484195" y="3554119"/>
            <a:ext cx="2084395" cy="1708499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4" name="Google Shape;864;p24"/>
          <p:cNvSpPr/>
          <p:nvPr/>
        </p:nvSpPr>
        <p:spPr>
          <a:xfrm flipH="1">
            <a:off x="8681759" y="-216413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5" name="Google Shape;865;p24"/>
          <p:cNvSpPr/>
          <p:nvPr/>
        </p:nvSpPr>
        <p:spPr>
          <a:xfrm rot="6689253">
            <a:off x="-872443" y="-44730"/>
            <a:ext cx="2084240" cy="170837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6" name="Google Shape;866;p24"/>
          <p:cNvGrpSpPr/>
          <p:nvPr/>
        </p:nvGrpSpPr>
        <p:grpSpPr>
          <a:xfrm rot="10800000" flipH="1">
            <a:off x="-243299" y="1282329"/>
            <a:ext cx="928388" cy="1354913"/>
            <a:chOff x="802700" y="4340849"/>
            <a:chExt cx="696291" cy="1016185"/>
          </a:xfrm>
        </p:grpSpPr>
        <p:sp>
          <p:nvSpPr>
            <p:cNvPr id="867" name="Google Shape;867;p2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6" name="Google Shape;876;p24"/>
          <p:cNvSpPr/>
          <p:nvPr/>
        </p:nvSpPr>
        <p:spPr>
          <a:xfrm rot="7353458" flipH="1">
            <a:off x="-699315" y="5724504"/>
            <a:ext cx="1842875" cy="800536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24"/>
          <p:cNvSpPr/>
          <p:nvPr/>
        </p:nvSpPr>
        <p:spPr>
          <a:xfrm rot="10568172" flipH="1">
            <a:off x="10243127" y="5057944"/>
            <a:ext cx="3413387" cy="272374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24"/>
          <p:cNvSpPr/>
          <p:nvPr/>
        </p:nvSpPr>
        <p:spPr>
          <a:xfrm rot="7694782">
            <a:off x="9881148" y="5846275"/>
            <a:ext cx="1512659" cy="344564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24"/>
          <p:cNvSpPr/>
          <p:nvPr/>
        </p:nvSpPr>
        <p:spPr>
          <a:xfrm rot="-7200044" flipH="1">
            <a:off x="-1496595" y="5248692"/>
            <a:ext cx="3129331" cy="461923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0" name="Google Shape;880;p24"/>
          <p:cNvGrpSpPr/>
          <p:nvPr/>
        </p:nvGrpSpPr>
        <p:grpSpPr>
          <a:xfrm rot="10800000" flipH="1">
            <a:off x="10776834" y="441646"/>
            <a:ext cx="928388" cy="1354913"/>
            <a:chOff x="802700" y="4340849"/>
            <a:chExt cx="696291" cy="1016185"/>
          </a:xfrm>
        </p:grpSpPr>
        <p:sp>
          <p:nvSpPr>
            <p:cNvPr id="881" name="Google Shape;881;p24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4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4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4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4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4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4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24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4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6340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5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2" name="Google Shape;892;p25"/>
          <p:cNvSpPr/>
          <p:nvPr/>
        </p:nvSpPr>
        <p:spPr>
          <a:xfrm rot="899960">
            <a:off x="10181591" y="-694159"/>
            <a:ext cx="2836048" cy="226286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3" name="Google Shape;893;p25"/>
          <p:cNvGrpSpPr/>
          <p:nvPr/>
        </p:nvGrpSpPr>
        <p:grpSpPr>
          <a:xfrm>
            <a:off x="-447178" y="82991"/>
            <a:ext cx="1457185" cy="886908"/>
            <a:chOff x="7486891" y="184631"/>
            <a:chExt cx="1092889" cy="665181"/>
          </a:xfrm>
        </p:grpSpPr>
        <p:sp>
          <p:nvSpPr>
            <p:cNvPr id="894" name="Google Shape;894;p2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5"/>
          <p:cNvSpPr/>
          <p:nvPr/>
        </p:nvSpPr>
        <p:spPr>
          <a:xfrm>
            <a:off x="7372272" y="6174333"/>
            <a:ext cx="6838849" cy="1101736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5"/>
          <p:cNvSpPr/>
          <p:nvPr/>
        </p:nvSpPr>
        <p:spPr>
          <a:xfrm rot="10800000" flipH="1">
            <a:off x="6147837" y="6008676"/>
            <a:ext cx="3962976" cy="103409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3" name="Google Shape;913;p25"/>
          <p:cNvGrpSpPr/>
          <p:nvPr/>
        </p:nvGrpSpPr>
        <p:grpSpPr>
          <a:xfrm flipH="1">
            <a:off x="11399094" y="4622165"/>
            <a:ext cx="993833" cy="1804300"/>
            <a:chOff x="4614150" y="3299838"/>
            <a:chExt cx="745375" cy="1353225"/>
          </a:xfrm>
        </p:grpSpPr>
        <p:sp>
          <p:nvSpPr>
            <p:cNvPr id="914" name="Google Shape;914;p25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1" name="Google Shape;921;p25"/>
          <p:cNvSpPr/>
          <p:nvPr/>
        </p:nvSpPr>
        <p:spPr>
          <a:xfrm rot="-8100000" flipH="1">
            <a:off x="-1070099" y="5422142"/>
            <a:ext cx="2836107" cy="207364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25"/>
          <p:cNvSpPr/>
          <p:nvPr/>
        </p:nvSpPr>
        <p:spPr>
          <a:xfrm rot="899960">
            <a:off x="10772180" y="628661"/>
            <a:ext cx="1966041" cy="1134833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4957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6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5" name="Google Shape;925;p26"/>
          <p:cNvSpPr/>
          <p:nvPr/>
        </p:nvSpPr>
        <p:spPr>
          <a:xfrm rot="1019769">
            <a:off x="9440183" y="257918"/>
            <a:ext cx="3129320" cy="461921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6" name="Google Shape;926;p26"/>
          <p:cNvSpPr/>
          <p:nvPr/>
        </p:nvSpPr>
        <p:spPr>
          <a:xfrm rot="-5216394">
            <a:off x="10297792" y="5507283"/>
            <a:ext cx="2472013" cy="1243508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6502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7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9" name="Google Shape;929;p27"/>
          <p:cNvSpPr/>
          <p:nvPr/>
        </p:nvSpPr>
        <p:spPr>
          <a:xfrm>
            <a:off x="8550926" y="-138833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27"/>
          <p:cNvSpPr/>
          <p:nvPr/>
        </p:nvSpPr>
        <p:spPr>
          <a:xfrm flipH="1">
            <a:off x="10945334" y="5813200"/>
            <a:ext cx="1759633" cy="10448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27"/>
          <p:cNvSpPr/>
          <p:nvPr/>
        </p:nvSpPr>
        <p:spPr>
          <a:xfrm flipH="1">
            <a:off x="11283632" y="5573634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2" name="Google Shape;932;p27"/>
          <p:cNvGrpSpPr/>
          <p:nvPr/>
        </p:nvGrpSpPr>
        <p:grpSpPr>
          <a:xfrm>
            <a:off x="9285564" y="-131568"/>
            <a:ext cx="1613240" cy="1397371"/>
            <a:chOff x="5229248" y="898924"/>
            <a:chExt cx="1209930" cy="1048028"/>
          </a:xfrm>
        </p:grpSpPr>
        <p:sp>
          <p:nvSpPr>
            <p:cNvPr id="933" name="Google Shape;933;p27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7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7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7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7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7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7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7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7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7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7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7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7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7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7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7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7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7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7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2" name="Google Shape;952;p27"/>
          <p:cNvGrpSpPr/>
          <p:nvPr/>
        </p:nvGrpSpPr>
        <p:grpSpPr>
          <a:xfrm rot="5400000">
            <a:off x="192349" y="5030412"/>
            <a:ext cx="1860411" cy="1815741"/>
            <a:chOff x="-605888" y="3025234"/>
            <a:chExt cx="1395308" cy="1361806"/>
          </a:xfrm>
        </p:grpSpPr>
        <p:sp>
          <p:nvSpPr>
            <p:cNvPr id="953" name="Google Shape;953;p27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7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7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7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7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7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9" name="Google Shape;959;p27"/>
          <p:cNvSpPr/>
          <p:nvPr/>
        </p:nvSpPr>
        <p:spPr>
          <a:xfrm rot="-5400000">
            <a:off x="-1240936" y="5259086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0" name="Google Shape;960;p27"/>
          <p:cNvGrpSpPr/>
          <p:nvPr/>
        </p:nvGrpSpPr>
        <p:grpSpPr>
          <a:xfrm>
            <a:off x="-251933" y="3265666"/>
            <a:ext cx="928388" cy="1354913"/>
            <a:chOff x="8379850" y="2829899"/>
            <a:chExt cx="696291" cy="1016185"/>
          </a:xfrm>
        </p:grpSpPr>
        <p:sp>
          <p:nvSpPr>
            <p:cNvPr id="961" name="Google Shape;961;p2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27"/>
          <p:cNvSpPr/>
          <p:nvPr/>
        </p:nvSpPr>
        <p:spPr>
          <a:xfrm rot="3098827">
            <a:off x="9868770" y="-36649"/>
            <a:ext cx="2836119" cy="2073656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9238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8"/>
          <p:cNvSpPr/>
          <p:nvPr/>
        </p:nvSpPr>
        <p:spPr>
          <a:xfrm flipH="1">
            <a:off x="11332016" y="-449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28"/>
          <p:cNvSpPr/>
          <p:nvPr/>
        </p:nvSpPr>
        <p:spPr>
          <a:xfrm rot="10800000" flipH="1">
            <a:off x="8662167" y="5986639"/>
            <a:ext cx="5368580" cy="113672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28"/>
          <p:cNvSpPr/>
          <p:nvPr/>
        </p:nvSpPr>
        <p:spPr>
          <a:xfrm rot="-2579604">
            <a:off x="-2660595" y="-107103"/>
            <a:ext cx="4352889" cy="3473144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28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76" name="Google Shape;976;p28"/>
          <p:cNvGrpSpPr/>
          <p:nvPr/>
        </p:nvGrpSpPr>
        <p:grpSpPr>
          <a:xfrm>
            <a:off x="-776284" y="4840512"/>
            <a:ext cx="1860411" cy="1815741"/>
            <a:chOff x="-605888" y="3025234"/>
            <a:chExt cx="1395308" cy="1361806"/>
          </a:xfrm>
        </p:grpSpPr>
        <p:sp>
          <p:nvSpPr>
            <p:cNvPr id="977" name="Google Shape;977;p28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8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8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8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8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8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3" name="Google Shape;983;p28"/>
          <p:cNvGrpSpPr/>
          <p:nvPr/>
        </p:nvGrpSpPr>
        <p:grpSpPr>
          <a:xfrm>
            <a:off x="-264299" y="4164366"/>
            <a:ext cx="928388" cy="1354913"/>
            <a:chOff x="8379850" y="2829899"/>
            <a:chExt cx="696291" cy="1016185"/>
          </a:xfrm>
        </p:grpSpPr>
        <p:sp>
          <p:nvSpPr>
            <p:cNvPr id="984" name="Google Shape;984;p2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3" name="Google Shape;993;p28"/>
          <p:cNvSpPr/>
          <p:nvPr/>
        </p:nvSpPr>
        <p:spPr>
          <a:xfrm rot="3098827">
            <a:off x="9726437" y="-317483"/>
            <a:ext cx="2836119" cy="2073656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28"/>
          <p:cNvSpPr/>
          <p:nvPr/>
        </p:nvSpPr>
        <p:spPr>
          <a:xfrm rot="-8957268">
            <a:off x="11070226" y="5438064"/>
            <a:ext cx="1512689" cy="344569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28"/>
          <p:cNvSpPr/>
          <p:nvPr/>
        </p:nvSpPr>
        <p:spPr>
          <a:xfrm rot="10800000">
            <a:off x="-886376" y="6202801"/>
            <a:ext cx="3962976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28"/>
          <p:cNvGrpSpPr/>
          <p:nvPr/>
        </p:nvGrpSpPr>
        <p:grpSpPr>
          <a:xfrm>
            <a:off x="221396" y="-434"/>
            <a:ext cx="988835" cy="1593985"/>
            <a:chOff x="510547" y="4000024"/>
            <a:chExt cx="741626" cy="1195489"/>
          </a:xfrm>
        </p:grpSpPr>
        <p:sp>
          <p:nvSpPr>
            <p:cNvPr id="997" name="Google Shape;997;p2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331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9"/>
          <p:cNvSpPr/>
          <p:nvPr/>
        </p:nvSpPr>
        <p:spPr>
          <a:xfrm rot="3451834">
            <a:off x="10934447" y="6399806"/>
            <a:ext cx="1512627" cy="344561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29"/>
          <p:cNvSpPr/>
          <p:nvPr/>
        </p:nvSpPr>
        <p:spPr>
          <a:xfrm rot="10800000">
            <a:off x="-532943" y="6202801"/>
            <a:ext cx="3962976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29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9" name="Google Shape;1019;p29"/>
          <p:cNvGrpSpPr/>
          <p:nvPr/>
        </p:nvGrpSpPr>
        <p:grpSpPr>
          <a:xfrm rot="2700000" flipH="1">
            <a:off x="-340289" y="4595263"/>
            <a:ext cx="1860392" cy="1815724"/>
            <a:chOff x="-586438" y="2246659"/>
            <a:chExt cx="1395308" cy="1361806"/>
          </a:xfrm>
        </p:grpSpPr>
        <p:sp>
          <p:nvSpPr>
            <p:cNvPr id="1020" name="Google Shape;1020;p29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9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9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9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9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9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6" name="Google Shape;1026;p29"/>
          <p:cNvSpPr/>
          <p:nvPr/>
        </p:nvSpPr>
        <p:spPr>
          <a:xfrm rot="-8792422" flipH="1">
            <a:off x="-1335076" y="5743735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7" name="Google Shape;1027;p29"/>
          <p:cNvSpPr/>
          <p:nvPr/>
        </p:nvSpPr>
        <p:spPr>
          <a:xfrm rot="10800000" flipH="1">
            <a:off x="11273015" y="4341501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29"/>
          <p:cNvSpPr/>
          <p:nvPr/>
        </p:nvSpPr>
        <p:spPr>
          <a:xfrm rot="966226">
            <a:off x="9389392" y="-1400369"/>
            <a:ext cx="4211080" cy="243070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9" name="Google Shape;1029;p29"/>
          <p:cNvSpPr/>
          <p:nvPr/>
        </p:nvSpPr>
        <p:spPr>
          <a:xfrm rot="-1001395" flipH="1">
            <a:off x="-711052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0" name="Google Shape;1030;p29"/>
          <p:cNvGrpSpPr/>
          <p:nvPr/>
        </p:nvGrpSpPr>
        <p:grpSpPr>
          <a:xfrm flipH="1">
            <a:off x="307661" y="246175"/>
            <a:ext cx="1457185" cy="886908"/>
            <a:chOff x="7486891" y="184631"/>
            <a:chExt cx="1092889" cy="665181"/>
          </a:xfrm>
        </p:grpSpPr>
        <p:sp>
          <p:nvSpPr>
            <p:cNvPr id="1031" name="Google Shape;1031;p29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9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9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9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9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9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9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9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9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9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9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9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9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9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9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9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9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8" name="Google Shape;1048;p29"/>
          <p:cNvSpPr/>
          <p:nvPr/>
        </p:nvSpPr>
        <p:spPr>
          <a:xfrm rot="2700000">
            <a:off x="10123954" y="857568"/>
            <a:ext cx="3129369" cy="46192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9"/>
          <p:cNvSpPr/>
          <p:nvPr/>
        </p:nvSpPr>
        <p:spPr>
          <a:xfrm rot="5400000" flipH="1">
            <a:off x="10527654" y="5402637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066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0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2" name="Google Shape;1052;p30"/>
          <p:cNvSpPr/>
          <p:nvPr/>
        </p:nvSpPr>
        <p:spPr>
          <a:xfrm rot="-395179">
            <a:off x="726321" y="-243552"/>
            <a:ext cx="1559867" cy="78466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3" name="Google Shape;1053;p30"/>
          <p:cNvSpPr/>
          <p:nvPr/>
        </p:nvSpPr>
        <p:spPr>
          <a:xfrm rot="10125649" flipH="1">
            <a:off x="-569935" y="577327"/>
            <a:ext cx="1760491" cy="105871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4" name="Google Shape;1054;p30"/>
          <p:cNvGrpSpPr/>
          <p:nvPr/>
        </p:nvGrpSpPr>
        <p:grpSpPr>
          <a:xfrm flipH="1">
            <a:off x="-3" y="-144787"/>
            <a:ext cx="1259929" cy="1072579"/>
            <a:chOff x="7620389" y="77110"/>
            <a:chExt cx="944947" cy="804434"/>
          </a:xfrm>
        </p:grpSpPr>
        <p:sp>
          <p:nvSpPr>
            <p:cNvPr id="1055" name="Google Shape;1055;p30"/>
            <p:cNvSpPr/>
            <p:nvPr/>
          </p:nvSpPr>
          <p:spPr>
            <a:xfrm rot="-1941969">
              <a:off x="7976183" y="255479"/>
              <a:ext cx="39956" cy="37391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30"/>
            <p:cNvSpPr/>
            <p:nvPr/>
          </p:nvSpPr>
          <p:spPr>
            <a:xfrm rot="-1941969">
              <a:off x="7894082" y="238750"/>
              <a:ext cx="32225" cy="25794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30"/>
            <p:cNvSpPr/>
            <p:nvPr/>
          </p:nvSpPr>
          <p:spPr>
            <a:xfrm rot="-1941969">
              <a:off x="7925090" y="127388"/>
              <a:ext cx="33525" cy="28395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30"/>
            <p:cNvSpPr/>
            <p:nvPr/>
          </p:nvSpPr>
          <p:spPr>
            <a:xfrm rot="-1941969">
              <a:off x="7747334" y="165956"/>
              <a:ext cx="29660" cy="21929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30"/>
            <p:cNvSpPr/>
            <p:nvPr/>
          </p:nvSpPr>
          <p:spPr>
            <a:xfrm rot="-1941969">
              <a:off x="7625858" y="86584"/>
              <a:ext cx="45122" cy="33525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30"/>
            <p:cNvSpPr/>
            <p:nvPr/>
          </p:nvSpPr>
          <p:spPr>
            <a:xfrm rot="-1941969">
              <a:off x="8143974" y="352858"/>
              <a:ext cx="41257" cy="34826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30"/>
            <p:cNvSpPr/>
            <p:nvPr/>
          </p:nvSpPr>
          <p:spPr>
            <a:xfrm rot="-1941969">
              <a:off x="8052430" y="511545"/>
              <a:ext cx="43822" cy="4385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30"/>
            <p:cNvSpPr/>
            <p:nvPr/>
          </p:nvSpPr>
          <p:spPr>
            <a:xfrm rot="-1941969">
              <a:off x="8224647" y="493270"/>
              <a:ext cx="42522" cy="32225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30"/>
            <p:cNvSpPr/>
            <p:nvPr/>
          </p:nvSpPr>
          <p:spPr>
            <a:xfrm rot="-1941969">
              <a:off x="8176469" y="655213"/>
              <a:ext cx="47688" cy="36126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30"/>
            <p:cNvSpPr/>
            <p:nvPr/>
          </p:nvSpPr>
          <p:spPr>
            <a:xfrm rot="-1941969">
              <a:off x="8292610" y="661197"/>
              <a:ext cx="46387" cy="34826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30"/>
            <p:cNvSpPr/>
            <p:nvPr/>
          </p:nvSpPr>
          <p:spPr>
            <a:xfrm rot="-1941969">
              <a:off x="8375918" y="731919"/>
              <a:ext cx="28360" cy="21929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30"/>
            <p:cNvSpPr/>
            <p:nvPr/>
          </p:nvSpPr>
          <p:spPr>
            <a:xfrm rot="-1941969">
              <a:off x="8525277" y="844867"/>
              <a:ext cx="34826" cy="29660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7" name="Google Shape;1067;p30"/>
          <p:cNvSpPr/>
          <p:nvPr/>
        </p:nvSpPr>
        <p:spPr>
          <a:xfrm rot="7006510" flipH="1">
            <a:off x="10386681" y="5983440"/>
            <a:ext cx="2836227" cy="130364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8" name="Google Shape;1068;p30"/>
          <p:cNvGrpSpPr/>
          <p:nvPr/>
        </p:nvGrpSpPr>
        <p:grpSpPr>
          <a:xfrm flipH="1">
            <a:off x="11540670" y="5513469"/>
            <a:ext cx="837388" cy="863267"/>
            <a:chOff x="40115" y="4429189"/>
            <a:chExt cx="628041" cy="647450"/>
          </a:xfrm>
        </p:grpSpPr>
        <p:sp>
          <p:nvSpPr>
            <p:cNvPr id="1069" name="Google Shape;1069;p30"/>
            <p:cNvSpPr/>
            <p:nvPr/>
          </p:nvSpPr>
          <p:spPr>
            <a:xfrm>
              <a:off x="608419" y="4429189"/>
              <a:ext cx="50784" cy="40326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432427" y="4609699"/>
              <a:ext cx="53714" cy="54528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611431" y="4632039"/>
              <a:ext cx="56725" cy="47814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417493" y="4494826"/>
              <a:ext cx="50784" cy="37315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390636" y="4833790"/>
              <a:ext cx="57376" cy="38454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22090" y="4715580"/>
              <a:ext cx="44802" cy="34344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242965" y="4884166"/>
              <a:ext cx="3011" cy="4517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40115" y="5046731"/>
              <a:ext cx="35809" cy="29909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7" name="Google Shape;1077;p30"/>
          <p:cNvSpPr/>
          <p:nvPr/>
        </p:nvSpPr>
        <p:spPr>
          <a:xfrm rot="-8792422" flipH="1">
            <a:off x="-872064" y="5943835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691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1"/>
          <p:cNvSpPr txBox="1">
            <a:spLocks noGrp="1"/>
          </p:cNvSpPr>
          <p:nvPr>
            <p:ph type="title"/>
          </p:nvPr>
        </p:nvSpPr>
        <p:spPr>
          <a:xfrm>
            <a:off x="6378633" y="3951165"/>
            <a:ext cx="48624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0" name="Google Shape;1080;p31"/>
          <p:cNvSpPr/>
          <p:nvPr/>
        </p:nvSpPr>
        <p:spPr>
          <a:xfrm rot="-8100000">
            <a:off x="28263" y="2432411"/>
            <a:ext cx="1241616" cy="89004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1" name="Google Shape;1081;p31"/>
          <p:cNvSpPr/>
          <p:nvPr/>
        </p:nvSpPr>
        <p:spPr>
          <a:xfrm rot="-2530574" flipH="1">
            <a:off x="5503098" y="3220189"/>
            <a:ext cx="7664111" cy="632182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31"/>
          <p:cNvSpPr/>
          <p:nvPr/>
        </p:nvSpPr>
        <p:spPr>
          <a:xfrm rot="3663011" flipH="1">
            <a:off x="9110417" y="-1547204"/>
            <a:ext cx="4352840" cy="3473104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31"/>
          <p:cNvSpPr/>
          <p:nvPr/>
        </p:nvSpPr>
        <p:spPr>
          <a:xfrm rot="-5400000">
            <a:off x="-1009853" y="2968186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4" name="Google Shape;1084;p31"/>
          <p:cNvSpPr/>
          <p:nvPr/>
        </p:nvSpPr>
        <p:spPr>
          <a:xfrm rot="-1215257" flipH="1">
            <a:off x="-363830" y="382795"/>
            <a:ext cx="3129515" cy="461951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9166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2"/>
          <p:cNvSpPr/>
          <p:nvPr/>
        </p:nvSpPr>
        <p:spPr>
          <a:xfrm rot="787333">
            <a:off x="-311023" y="5782719"/>
            <a:ext cx="6080113" cy="178770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7" name="Google Shape;1087;p32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88" name="Google Shape;1088;p32"/>
          <p:cNvGrpSpPr/>
          <p:nvPr/>
        </p:nvGrpSpPr>
        <p:grpSpPr>
          <a:xfrm rot="-9597900">
            <a:off x="474421" y="2844854"/>
            <a:ext cx="928404" cy="1354937"/>
            <a:chOff x="6988300" y="272724"/>
            <a:chExt cx="696291" cy="1016185"/>
          </a:xfrm>
        </p:grpSpPr>
        <p:sp>
          <p:nvSpPr>
            <p:cNvPr id="1089" name="Google Shape;1089;p32"/>
            <p:cNvSpPr/>
            <p:nvPr/>
          </p:nvSpPr>
          <p:spPr>
            <a:xfrm rot="1098150">
              <a:off x="7587992" y="280449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32"/>
            <p:cNvSpPr/>
            <p:nvPr/>
          </p:nvSpPr>
          <p:spPr>
            <a:xfrm rot="1098150">
              <a:off x="7620451" y="527436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32"/>
            <p:cNvSpPr/>
            <p:nvPr/>
          </p:nvSpPr>
          <p:spPr>
            <a:xfrm rot="1098150">
              <a:off x="7372290" y="371088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32"/>
            <p:cNvSpPr/>
            <p:nvPr/>
          </p:nvSpPr>
          <p:spPr>
            <a:xfrm rot="1098150">
              <a:off x="7409857" y="644730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32"/>
            <p:cNvSpPr/>
            <p:nvPr/>
          </p:nvSpPr>
          <p:spPr>
            <a:xfrm rot="1098150">
              <a:off x="7228768" y="655749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32"/>
            <p:cNvSpPr/>
            <p:nvPr/>
          </p:nvSpPr>
          <p:spPr>
            <a:xfrm rot="1098150">
              <a:off x="7266901" y="8027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32"/>
            <p:cNvSpPr/>
            <p:nvPr/>
          </p:nvSpPr>
          <p:spPr>
            <a:xfrm rot="1098150">
              <a:off x="7152317" y="927872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32"/>
            <p:cNvSpPr/>
            <p:nvPr/>
          </p:nvSpPr>
          <p:spPr>
            <a:xfrm rot="1098150">
              <a:off x="7055589" y="1075162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32"/>
            <p:cNvSpPr/>
            <p:nvPr/>
          </p:nvSpPr>
          <p:spPr>
            <a:xfrm rot="1098150">
              <a:off x="6994161" y="1232816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8" name="Google Shape;1098;p32"/>
          <p:cNvSpPr/>
          <p:nvPr/>
        </p:nvSpPr>
        <p:spPr>
          <a:xfrm rot="-3926649">
            <a:off x="10418762" y="5124024"/>
            <a:ext cx="2084333" cy="1708448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9" name="Google Shape;1099;p32"/>
          <p:cNvSpPr/>
          <p:nvPr/>
        </p:nvSpPr>
        <p:spPr>
          <a:xfrm rot="5400000" flipH="1">
            <a:off x="10271890" y="940323"/>
            <a:ext cx="2836167" cy="128338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0" name="Google Shape;1100;p32"/>
          <p:cNvSpPr/>
          <p:nvPr/>
        </p:nvSpPr>
        <p:spPr>
          <a:xfrm rot="10800000">
            <a:off x="6738259" y="6323685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1" name="Google Shape;1101;p32"/>
          <p:cNvSpPr/>
          <p:nvPr/>
        </p:nvSpPr>
        <p:spPr>
          <a:xfrm rot="4110747" flipH="1">
            <a:off x="-763725" y="4903366"/>
            <a:ext cx="2084240" cy="170837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2" name="Google Shape;1102;p32"/>
          <p:cNvGrpSpPr/>
          <p:nvPr/>
        </p:nvGrpSpPr>
        <p:grpSpPr>
          <a:xfrm>
            <a:off x="140201" y="6283166"/>
            <a:ext cx="928388" cy="1354913"/>
            <a:chOff x="802700" y="4340849"/>
            <a:chExt cx="696291" cy="1016185"/>
          </a:xfrm>
        </p:grpSpPr>
        <p:sp>
          <p:nvSpPr>
            <p:cNvPr id="1103" name="Google Shape;1103;p32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32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32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32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32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32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32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32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32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2" name="Google Shape;1112;p32"/>
          <p:cNvGrpSpPr/>
          <p:nvPr/>
        </p:nvGrpSpPr>
        <p:grpSpPr>
          <a:xfrm rot="3797027">
            <a:off x="372799" y="3672159"/>
            <a:ext cx="928445" cy="1354997"/>
            <a:chOff x="8379850" y="2829899"/>
            <a:chExt cx="696291" cy="1016185"/>
          </a:xfrm>
        </p:grpSpPr>
        <p:sp>
          <p:nvSpPr>
            <p:cNvPr id="1113" name="Google Shape;1113;p32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32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32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32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32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32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32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32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32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2" name="Google Shape;1122;p32"/>
          <p:cNvSpPr/>
          <p:nvPr/>
        </p:nvSpPr>
        <p:spPr>
          <a:xfrm rot="-3599956">
            <a:off x="-1191795" y="868191"/>
            <a:ext cx="3129331" cy="461923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3" name="Google Shape;1123;p32"/>
          <p:cNvSpPr/>
          <p:nvPr/>
        </p:nvSpPr>
        <p:spPr>
          <a:xfrm rot="3446542">
            <a:off x="-777048" y="437500"/>
            <a:ext cx="1842875" cy="800536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4" name="Google Shape;1124;p32"/>
          <p:cNvSpPr/>
          <p:nvPr/>
        </p:nvSpPr>
        <p:spPr>
          <a:xfrm rot="10102164" flipH="1">
            <a:off x="10212964" y="1850512"/>
            <a:ext cx="2299905" cy="1365592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5" name="Google Shape;1125;p32"/>
          <p:cNvSpPr/>
          <p:nvPr/>
        </p:nvSpPr>
        <p:spPr>
          <a:xfrm rot="231828">
            <a:off x="9054760" y="-1150562"/>
            <a:ext cx="3413387" cy="272374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3806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1_Title only 18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3"/>
          <p:cNvSpPr/>
          <p:nvPr/>
        </p:nvSpPr>
        <p:spPr>
          <a:xfrm flipH="1">
            <a:off x="1648653" y="6247267"/>
            <a:ext cx="6287215" cy="139240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8" name="Google Shape;1128;p33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9" name="Google Shape;1129;p33"/>
          <p:cNvSpPr/>
          <p:nvPr/>
        </p:nvSpPr>
        <p:spPr>
          <a:xfrm rot="6997979" flipH="1">
            <a:off x="-949146" y="486204"/>
            <a:ext cx="2059297" cy="103589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0" name="Google Shape;1130;p33"/>
          <p:cNvSpPr/>
          <p:nvPr/>
        </p:nvSpPr>
        <p:spPr>
          <a:xfrm rot="-507867">
            <a:off x="7141030" y="6212193"/>
            <a:ext cx="6385413" cy="131506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1" name="Google Shape;1131;p33"/>
          <p:cNvSpPr/>
          <p:nvPr/>
        </p:nvSpPr>
        <p:spPr>
          <a:xfrm rot="-8693408" flipH="1">
            <a:off x="-1144193" y="5964345"/>
            <a:ext cx="3032737" cy="181074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2" name="Google Shape;1132;p33"/>
          <p:cNvGrpSpPr/>
          <p:nvPr/>
        </p:nvGrpSpPr>
        <p:grpSpPr>
          <a:xfrm rot="5400000" flipH="1">
            <a:off x="-964165" y="4982362"/>
            <a:ext cx="1839765" cy="1032236"/>
            <a:chOff x="7705016" y="792509"/>
            <a:chExt cx="1379824" cy="774177"/>
          </a:xfrm>
        </p:grpSpPr>
        <p:sp>
          <p:nvSpPr>
            <p:cNvPr id="1133" name="Google Shape;1133;p33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33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33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33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33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33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33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33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33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33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33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33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33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33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33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33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33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33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33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2" name="Google Shape;1152;p33"/>
          <p:cNvSpPr/>
          <p:nvPr/>
        </p:nvSpPr>
        <p:spPr>
          <a:xfrm rot="7219114">
            <a:off x="10711279" y="-121175"/>
            <a:ext cx="2296735" cy="1325715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3" name="Google Shape;1153;p33"/>
          <p:cNvGrpSpPr/>
          <p:nvPr/>
        </p:nvGrpSpPr>
        <p:grpSpPr>
          <a:xfrm>
            <a:off x="11267895" y="465811"/>
            <a:ext cx="679292" cy="1486832"/>
            <a:chOff x="6047340" y="4370108"/>
            <a:chExt cx="509469" cy="1115124"/>
          </a:xfrm>
        </p:grpSpPr>
        <p:sp>
          <p:nvSpPr>
            <p:cNvPr id="1154" name="Google Shape;1154;p33"/>
            <p:cNvSpPr/>
            <p:nvPr/>
          </p:nvSpPr>
          <p:spPr>
            <a:xfrm rot="300718">
              <a:off x="6408140" y="4372492"/>
              <a:ext cx="56575" cy="45769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33"/>
            <p:cNvSpPr/>
            <p:nvPr/>
          </p:nvSpPr>
          <p:spPr>
            <a:xfrm rot="300718">
              <a:off x="6496687" y="4605195"/>
              <a:ext cx="58161" cy="47438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33"/>
            <p:cNvSpPr/>
            <p:nvPr/>
          </p:nvSpPr>
          <p:spPr>
            <a:xfrm rot="300718">
              <a:off x="6220638" y="4506898"/>
              <a:ext cx="84153" cy="62750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33"/>
            <p:cNvSpPr/>
            <p:nvPr/>
          </p:nvSpPr>
          <p:spPr>
            <a:xfrm rot="300718">
              <a:off x="6319461" y="4766607"/>
              <a:ext cx="67339" cy="55115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33"/>
            <p:cNvSpPr/>
            <p:nvPr/>
          </p:nvSpPr>
          <p:spPr>
            <a:xfrm rot="300718">
              <a:off x="6145935" y="4818950"/>
              <a:ext cx="67298" cy="56659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33"/>
            <p:cNvSpPr/>
            <p:nvPr/>
          </p:nvSpPr>
          <p:spPr>
            <a:xfrm rot="300718">
              <a:off x="6215837" y="4953860"/>
              <a:ext cx="62750" cy="47438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33"/>
            <p:cNvSpPr/>
            <p:nvPr/>
          </p:nvSpPr>
          <p:spPr>
            <a:xfrm rot="300718">
              <a:off x="6133607" y="5101773"/>
              <a:ext cx="64252" cy="52027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33"/>
            <p:cNvSpPr/>
            <p:nvPr/>
          </p:nvSpPr>
          <p:spPr>
            <a:xfrm rot="300718">
              <a:off x="6073120" y="5267021"/>
              <a:ext cx="67339" cy="50525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33"/>
            <p:cNvSpPr/>
            <p:nvPr/>
          </p:nvSpPr>
          <p:spPr>
            <a:xfrm rot="300718">
              <a:off x="6049292" y="5435144"/>
              <a:ext cx="62750" cy="47438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3" name="Google Shape;1163;p33"/>
          <p:cNvGrpSpPr/>
          <p:nvPr/>
        </p:nvGrpSpPr>
        <p:grpSpPr>
          <a:xfrm rot="1484420" flipH="1">
            <a:off x="11014561" y="4581071"/>
            <a:ext cx="1833369" cy="1656075"/>
            <a:chOff x="-533296" y="1085932"/>
            <a:chExt cx="1375048" cy="1242075"/>
          </a:xfrm>
        </p:grpSpPr>
        <p:sp>
          <p:nvSpPr>
            <p:cNvPr id="1164" name="Google Shape;1164;p33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33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33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33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33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9" name="Google Shape;1169;p33"/>
          <p:cNvSpPr/>
          <p:nvPr/>
        </p:nvSpPr>
        <p:spPr>
          <a:xfrm rot="-2411618">
            <a:off x="-904771" y="-388486"/>
            <a:ext cx="2836253" cy="2073755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28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rot="2479792">
            <a:off x="-1956519" y="4458736"/>
            <a:ext cx="4211201" cy="2430777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4"/>
          <p:cNvSpPr/>
          <p:nvPr/>
        </p:nvSpPr>
        <p:spPr>
          <a:xfrm rot="10374333">
            <a:off x="7956808" y="6378790"/>
            <a:ext cx="3129261" cy="461913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949800" y="561479"/>
            <a:ext cx="1029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946500" y="1513600"/>
            <a:ext cx="10292400" cy="4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10392668" y="5956167"/>
            <a:ext cx="1759633" cy="10448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4"/>
          <p:cNvSpPr/>
          <p:nvPr/>
        </p:nvSpPr>
        <p:spPr>
          <a:xfrm flipH="1">
            <a:off x="11207532" y="5491767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4"/>
          <p:cNvGrpSpPr/>
          <p:nvPr/>
        </p:nvGrpSpPr>
        <p:grpSpPr>
          <a:xfrm>
            <a:off x="-781118" y="-57088"/>
            <a:ext cx="1860411" cy="1815741"/>
            <a:chOff x="-605888" y="3025234"/>
            <a:chExt cx="1395308" cy="1361806"/>
          </a:xfrm>
        </p:grpSpPr>
        <p:sp>
          <p:nvSpPr>
            <p:cNvPr id="113" name="Google Shape;113;p4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10768964" y="152099"/>
            <a:ext cx="1613240" cy="1397371"/>
            <a:chOff x="5229248" y="898924"/>
            <a:chExt cx="1209930" cy="1048028"/>
          </a:xfrm>
        </p:grpSpPr>
        <p:sp>
          <p:nvSpPr>
            <p:cNvPr id="120" name="Google Shape;120;p4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4"/>
          <p:cNvSpPr/>
          <p:nvPr/>
        </p:nvSpPr>
        <p:spPr>
          <a:xfrm rot="-4540936">
            <a:off x="-800859" y="5126478"/>
            <a:ext cx="2471956" cy="1243479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0038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Title only 19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4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2" name="Google Shape;1172;p34"/>
          <p:cNvSpPr/>
          <p:nvPr/>
        </p:nvSpPr>
        <p:spPr>
          <a:xfrm rot="-507867">
            <a:off x="5098296" y="6212193"/>
            <a:ext cx="6385413" cy="1315068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3" name="Google Shape;1173;p34"/>
          <p:cNvSpPr/>
          <p:nvPr/>
        </p:nvSpPr>
        <p:spPr>
          <a:xfrm rot="-1611949" flipH="1">
            <a:off x="-1237872" y="-872350"/>
            <a:ext cx="3032723" cy="1810756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4" name="Google Shape;1174;p34"/>
          <p:cNvGrpSpPr/>
          <p:nvPr/>
        </p:nvGrpSpPr>
        <p:grpSpPr>
          <a:xfrm rot="5400000" flipH="1">
            <a:off x="-531699" y="171579"/>
            <a:ext cx="1839765" cy="1032236"/>
            <a:chOff x="7705016" y="792509"/>
            <a:chExt cx="1379824" cy="774177"/>
          </a:xfrm>
        </p:grpSpPr>
        <p:sp>
          <p:nvSpPr>
            <p:cNvPr id="1175" name="Google Shape;1175;p34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34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34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34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34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34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34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34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34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34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34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4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34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34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34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34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34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34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34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34"/>
          <p:cNvSpPr/>
          <p:nvPr/>
        </p:nvSpPr>
        <p:spPr>
          <a:xfrm rot="6997979" flipH="1">
            <a:off x="-405279" y="5699737"/>
            <a:ext cx="2059297" cy="103589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5" name="Google Shape;1195;p34"/>
          <p:cNvSpPr/>
          <p:nvPr/>
        </p:nvSpPr>
        <p:spPr>
          <a:xfrm rot="7219114">
            <a:off x="10758497" y="5570925"/>
            <a:ext cx="2296735" cy="1325715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6" name="Google Shape;1196;p34"/>
          <p:cNvGrpSpPr/>
          <p:nvPr/>
        </p:nvGrpSpPr>
        <p:grpSpPr>
          <a:xfrm flipH="1">
            <a:off x="10954220" y="1447910"/>
            <a:ext cx="1833397" cy="1656100"/>
            <a:chOff x="-533296" y="1085932"/>
            <a:chExt cx="1375048" cy="1242075"/>
          </a:xfrm>
        </p:grpSpPr>
        <p:sp>
          <p:nvSpPr>
            <p:cNvPr id="1197" name="Google Shape;1197;p34"/>
            <p:cNvSpPr/>
            <p:nvPr/>
          </p:nvSpPr>
          <p:spPr>
            <a:xfrm rot="4168206">
              <a:off x="-341588" y="1179438"/>
              <a:ext cx="931211" cy="1055062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34"/>
            <p:cNvSpPr/>
            <p:nvPr/>
          </p:nvSpPr>
          <p:spPr>
            <a:xfrm rot="4168206">
              <a:off x="272267" y="1721801"/>
              <a:ext cx="38525" cy="261803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34"/>
            <p:cNvSpPr/>
            <p:nvPr/>
          </p:nvSpPr>
          <p:spPr>
            <a:xfrm rot="4168206">
              <a:off x="2238" y="1645005"/>
              <a:ext cx="336904" cy="244378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34"/>
            <p:cNvSpPr/>
            <p:nvPr/>
          </p:nvSpPr>
          <p:spPr>
            <a:xfrm rot="4168206">
              <a:off x="172075" y="1815443"/>
              <a:ext cx="52251" cy="329404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34"/>
            <p:cNvSpPr/>
            <p:nvPr/>
          </p:nvSpPr>
          <p:spPr>
            <a:xfrm rot="4168206">
              <a:off x="392956" y="1280242"/>
              <a:ext cx="236053" cy="618007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2" name="Google Shape;1202;p34"/>
          <p:cNvSpPr/>
          <p:nvPr/>
        </p:nvSpPr>
        <p:spPr>
          <a:xfrm rot="5006909">
            <a:off x="10392890" y="1938190"/>
            <a:ext cx="2836220" cy="2073729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3" name="Google Shape;1203;p34"/>
          <p:cNvSpPr/>
          <p:nvPr/>
        </p:nvSpPr>
        <p:spPr>
          <a:xfrm flipH="1">
            <a:off x="305709" y="6485868"/>
            <a:ext cx="6287215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2803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0">
  <p:cSld name="Title only 20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5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6" name="Google Shape;1206;p35"/>
          <p:cNvSpPr/>
          <p:nvPr/>
        </p:nvSpPr>
        <p:spPr>
          <a:xfrm rot="-7527461" flipH="1">
            <a:off x="11236539" y="5564226"/>
            <a:ext cx="1241611" cy="890041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7" name="Google Shape;1207;p35"/>
          <p:cNvSpPr/>
          <p:nvPr/>
        </p:nvSpPr>
        <p:spPr>
          <a:xfrm rot="1001395">
            <a:off x="10492263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" name="Google Shape;1208;p35"/>
          <p:cNvSpPr/>
          <p:nvPr/>
        </p:nvSpPr>
        <p:spPr>
          <a:xfrm rot="1331720" flipH="1">
            <a:off x="-1050288" y="5545191"/>
            <a:ext cx="4211003" cy="2430663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9" name="Google Shape;1209;p35"/>
          <p:cNvGrpSpPr/>
          <p:nvPr/>
        </p:nvGrpSpPr>
        <p:grpSpPr>
          <a:xfrm>
            <a:off x="10331583" y="4341512"/>
            <a:ext cx="1860411" cy="1815741"/>
            <a:chOff x="-586438" y="2246659"/>
            <a:chExt cx="1395308" cy="1361806"/>
          </a:xfrm>
        </p:grpSpPr>
        <p:sp>
          <p:nvSpPr>
            <p:cNvPr id="1210" name="Google Shape;1210;p35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35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35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35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35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35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6" name="Google Shape;1216;p35"/>
          <p:cNvSpPr/>
          <p:nvPr/>
        </p:nvSpPr>
        <p:spPr>
          <a:xfrm rot="8792422">
            <a:off x="9800896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7" name="Google Shape;1217;p35"/>
          <p:cNvSpPr/>
          <p:nvPr/>
        </p:nvSpPr>
        <p:spPr>
          <a:xfrm rot="-5400000">
            <a:off x="-1127453" y="346403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9604547" y="5726782"/>
            <a:ext cx="988835" cy="1593985"/>
            <a:chOff x="510547" y="4000024"/>
            <a:chExt cx="741626" cy="1195489"/>
          </a:xfrm>
        </p:grpSpPr>
        <p:sp>
          <p:nvSpPr>
            <p:cNvPr id="1219" name="Google Shape;1219;p35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35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35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35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5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5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5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5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5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5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5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35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35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35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35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35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5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5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35"/>
          <p:cNvGrpSpPr/>
          <p:nvPr/>
        </p:nvGrpSpPr>
        <p:grpSpPr>
          <a:xfrm rot="-2700000" flipH="1">
            <a:off x="-871485" y="2141600"/>
            <a:ext cx="1851768" cy="1056056"/>
            <a:chOff x="7639134" y="208231"/>
            <a:chExt cx="1388839" cy="792050"/>
          </a:xfrm>
        </p:grpSpPr>
        <p:sp>
          <p:nvSpPr>
            <p:cNvPr id="1238" name="Google Shape;1238;p35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5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5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5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5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5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5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5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5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5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5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5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5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5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5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5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5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5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5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7" name="Google Shape;1257;p35"/>
          <p:cNvSpPr/>
          <p:nvPr/>
        </p:nvSpPr>
        <p:spPr>
          <a:xfrm rot="7252578">
            <a:off x="10179597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8" name="Google Shape;1258;p35"/>
          <p:cNvGrpSpPr/>
          <p:nvPr/>
        </p:nvGrpSpPr>
        <p:grpSpPr>
          <a:xfrm rot="-3104948">
            <a:off x="10664099" y="524853"/>
            <a:ext cx="1457171" cy="886899"/>
            <a:chOff x="7486891" y="184631"/>
            <a:chExt cx="1092889" cy="665181"/>
          </a:xfrm>
        </p:grpSpPr>
        <p:sp>
          <p:nvSpPr>
            <p:cNvPr id="1259" name="Google Shape;1259;p3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5427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/>
          <p:nvPr/>
        </p:nvSpPr>
        <p:spPr>
          <a:xfrm>
            <a:off x="6773566" y="5799296"/>
            <a:ext cx="6080175" cy="130527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8" name="Google Shape;1278;p36"/>
          <p:cNvSpPr/>
          <p:nvPr/>
        </p:nvSpPr>
        <p:spPr>
          <a:xfrm rot="4526122">
            <a:off x="8376213" y="4540743"/>
            <a:ext cx="2300024" cy="136566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9" name="Google Shape;1279;p36"/>
          <p:cNvSpPr/>
          <p:nvPr/>
        </p:nvSpPr>
        <p:spPr>
          <a:xfrm rot="-5113953">
            <a:off x="1218502" y="5376867"/>
            <a:ext cx="1559647" cy="78455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0" name="Google Shape;1280;p36"/>
          <p:cNvSpPr/>
          <p:nvPr/>
        </p:nvSpPr>
        <p:spPr>
          <a:xfrm rot="7199918">
            <a:off x="2412179" y="1862846"/>
            <a:ext cx="7664115" cy="5823441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36"/>
          <p:cNvSpPr txBox="1">
            <a:spLocks noGrp="1"/>
          </p:cNvSpPr>
          <p:nvPr>
            <p:ph type="title"/>
          </p:nvPr>
        </p:nvSpPr>
        <p:spPr>
          <a:xfrm>
            <a:off x="3676200" y="3315067"/>
            <a:ext cx="483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2" name="Google Shape;1282;p36"/>
          <p:cNvSpPr txBox="1">
            <a:spLocks noGrp="1"/>
          </p:cNvSpPr>
          <p:nvPr>
            <p:ph type="title" idx="2" hasCustomPrompt="1"/>
          </p:nvPr>
        </p:nvSpPr>
        <p:spPr>
          <a:xfrm>
            <a:off x="4388400" y="1469557"/>
            <a:ext cx="3415200" cy="1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83" name="Google Shape;1283;p36"/>
          <p:cNvSpPr txBox="1">
            <a:spLocks noGrp="1"/>
          </p:cNvSpPr>
          <p:nvPr>
            <p:ph type="subTitle" idx="1"/>
          </p:nvPr>
        </p:nvSpPr>
        <p:spPr>
          <a:xfrm>
            <a:off x="4388384" y="4296333"/>
            <a:ext cx="34152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4" name="Google Shape;1284;p36"/>
          <p:cNvSpPr/>
          <p:nvPr/>
        </p:nvSpPr>
        <p:spPr>
          <a:xfrm rot="-3663011">
            <a:off x="-1225445" y="210629"/>
            <a:ext cx="4352840" cy="3473104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36"/>
          <p:cNvGrpSpPr/>
          <p:nvPr/>
        </p:nvGrpSpPr>
        <p:grpSpPr>
          <a:xfrm>
            <a:off x="2101329" y="1647533"/>
            <a:ext cx="988835" cy="1593985"/>
            <a:chOff x="510547" y="4000024"/>
            <a:chExt cx="741626" cy="1195489"/>
          </a:xfrm>
        </p:grpSpPr>
        <p:sp>
          <p:nvSpPr>
            <p:cNvPr id="1286" name="Google Shape;1286;p36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6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6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6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6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6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6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6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6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6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6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6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6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6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6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6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6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6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 rot="1148821">
            <a:off x="2137507" y="469465"/>
            <a:ext cx="993855" cy="1804337"/>
            <a:chOff x="4614150" y="3299838"/>
            <a:chExt cx="745375" cy="1353225"/>
          </a:xfrm>
        </p:grpSpPr>
        <p:sp>
          <p:nvSpPr>
            <p:cNvPr id="1305" name="Google Shape;1305;p36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2" name="Google Shape;1312;p36"/>
          <p:cNvSpPr/>
          <p:nvPr/>
        </p:nvSpPr>
        <p:spPr>
          <a:xfrm rot="1215257">
            <a:off x="9712109" y="228062"/>
            <a:ext cx="3129515" cy="461951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1053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2"/>
        </a:solidFill>
        <a:effectLst/>
      </p:bgPr>
    </p:bg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7"/>
          <p:cNvSpPr/>
          <p:nvPr/>
        </p:nvSpPr>
        <p:spPr>
          <a:xfrm rot="5113953" flipH="1">
            <a:off x="2587064" y="4851701"/>
            <a:ext cx="1559647" cy="78455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5" name="Google Shape;1315;p37"/>
          <p:cNvSpPr/>
          <p:nvPr/>
        </p:nvSpPr>
        <p:spPr>
          <a:xfrm rot="-1329676" flipH="1">
            <a:off x="796903" y="-795459"/>
            <a:ext cx="3727565" cy="1810881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6" name="Google Shape;1316;p37"/>
          <p:cNvSpPr/>
          <p:nvPr/>
        </p:nvSpPr>
        <p:spPr>
          <a:xfrm rot="7562034" flipH="1">
            <a:off x="-435718" y="-327601"/>
            <a:ext cx="3032767" cy="181084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7" name="Google Shape;1317;p37"/>
          <p:cNvSpPr/>
          <p:nvPr/>
        </p:nvSpPr>
        <p:spPr>
          <a:xfrm rot="-615543" flipH="1">
            <a:off x="3273127" y="2144809"/>
            <a:ext cx="1693447" cy="136575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8" name="Google Shape;1318;p37"/>
          <p:cNvSpPr/>
          <p:nvPr/>
        </p:nvSpPr>
        <p:spPr>
          <a:xfrm>
            <a:off x="3793734" y="1304400"/>
            <a:ext cx="8398239" cy="441561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9" name="Google Shape;1319;p37"/>
          <p:cNvSpPr txBox="1">
            <a:spLocks noGrp="1"/>
          </p:cNvSpPr>
          <p:nvPr>
            <p:ph type="title"/>
          </p:nvPr>
        </p:nvSpPr>
        <p:spPr>
          <a:xfrm>
            <a:off x="3970100" y="2478333"/>
            <a:ext cx="4839600" cy="99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0" name="Google Shape;1320;p37"/>
          <p:cNvSpPr txBox="1">
            <a:spLocks noGrp="1"/>
          </p:cNvSpPr>
          <p:nvPr>
            <p:ph type="title" idx="2" hasCustomPrompt="1"/>
          </p:nvPr>
        </p:nvSpPr>
        <p:spPr>
          <a:xfrm>
            <a:off x="8965033" y="2485300"/>
            <a:ext cx="2276000" cy="1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21" name="Google Shape;1321;p37"/>
          <p:cNvSpPr txBox="1">
            <a:spLocks noGrp="1"/>
          </p:cNvSpPr>
          <p:nvPr>
            <p:ph type="subTitle" idx="1"/>
          </p:nvPr>
        </p:nvSpPr>
        <p:spPr>
          <a:xfrm>
            <a:off x="5394500" y="3470700"/>
            <a:ext cx="3415200" cy="8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22" name="Google Shape;1322;p37"/>
          <p:cNvGrpSpPr/>
          <p:nvPr/>
        </p:nvGrpSpPr>
        <p:grpSpPr>
          <a:xfrm flipH="1">
            <a:off x="4447348" y="5415200"/>
            <a:ext cx="988835" cy="1593985"/>
            <a:chOff x="510547" y="4000024"/>
            <a:chExt cx="741626" cy="1195489"/>
          </a:xfrm>
        </p:grpSpPr>
        <p:sp>
          <p:nvSpPr>
            <p:cNvPr id="1323" name="Google Shape;1323;p3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1" name="Google Shape;1341;p37"/>
          <p:cNvSpPr/>
          <p:nvPr/>
        </p:nvSpPr>
        <p:spPr>
          <a:xfrm rot="700138">
            <a:off x="-469431" y="5775679"/>
            <a:ext cx="6080195" cy="176741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42" name="Google Shape;1342;p37"/>
          <p:cNvGrpSpPr/>
          <p:nvPr/>
        </p:nvGrpSpPr>
        <p:grpSpPr>
          <a:xfrm rot="2700000" flipH="1">
            <a:off x="1377659" y="4035020"/>
            <a:ext cx="993824" cy="1804283"/>
            <a:chOff x="4614150" y="3299838"/>
            <a:chExt cx="745375" cy="1353225"/>
          </a:xfrm>
        </p:grpSpPr>
        <p:sp>
          <p:nvSpPr>
            <p:cNvPr id="1343" name="Google Shape;1343;p37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0" name="Google Shape;1350;p37"/>
          <p:cNvSpPr/>
          <p:nvPr/>
        </p:nvSpPr>
        <p:spPr>
          <a:xfrm rot="-2554494" flipH="1">
            <a:off x="-1319690" y="563336"/>
            <a:ext cx="4227663" cy="2073741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1" name="Google Shape;1351;p37"/>
          <p:cNvGrpSpPr/>
          <p:nvPr/>
        </p:nvGrpSpPr>
        <p:grpSpPr>
          <a:xfrm rot="1521179">
            <a:off x="367672" y="3638640"/>
            <a:ext cx="928401" cy="1354933"/>
            <a:chOff x="8379850" y="2829899"/>
            <a:chExt cx="696291" cy="1016185"/>
          </a:xfrm>
        </p:grpSpPr>
        <p:sp>
          <p:nvSpPr>
            <p:cNvPr id="1352" name="Google Shape;1352;p3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1" name="Google Shape;1361;p37"/>
          <p:cNvSpPr/>
          <p:nvPr/>
        </p:nvSpPr>
        <p:spPr>
          <a:xfrm>
            <a:off x="4661645" y="6358501"/>
            <a:ext cx="8115691" cy="129308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grpSp>
        <p:nvGrpSpPr>
          <p:cNvPr id="1362" name="Google Shape;1362;p37"/>
          <p:cNvGrpSpPr/>
          <p:nvPr/>
        </p:nvGrpSpPr>
        <p:grpSpPr>
          <a:xfrm>
            <a:off x="10176155" y="1304413"/>
            <a:ext cx="1839765" cy="1032236"/>
            <a:chOff x="7705016" y="792509"/>
            <a:chExt cx="1379824" cy="774177"/>
          </a:xfrm>
        </p:grpSpPr>
        <p:sp>
          <p:nvSpPr>
            <p:cNvPr id="1363" name="Google Shape;1363;p37"/>
            <p:cNvSpPr/>
            <p:nvPr/>
          </p:nvSpPr>
          <p:spPr>
            <a:xfrm rot="5315393">
              <a:off x="8326412" y="1061057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7"/>
            <p:cNvSpPr/>
            <p:nvPr/>
          </p:nvSpPr>
          <p:spPr>
            <a:xfrm rot="5315393">
              <a:off x="8301804" y="116646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7"/>
            <p:cNvSpPr/>
            <p:nvPr/>
          </p:nvSpPr>
          <p:spPr>
            <a:xfrm rot="5315393">
              <a:off x="8382501" y="1106673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7"/>
            <p:cNvSpPr/>
            <p:nvPr/>
          </p:nvSpPr>
          <p:spPr>
            <a:xfrm rot="5315393">
              <a:off x="8457092" y="1329953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7"/>
            <p:cNvSpPr/>
            <p:nvPr/>
          </p:nvSpPr>
          <p:spPr>
            <a:xfrm rot="5315393">
              <a:off x="8333735" y="1235076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7"/>
            <p:cNvSpPr/>
            <p:nvPr/>
          </p:nvSpPr>
          <p:spPr>
            <a:xfrm rot="5315393">
              <a:off x="8139378" y="1336074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7"/>
            <p:cNvSpPr/>
            <p:nvPr/>
          </p:nvSpPr>
          <p:spPr>
            <a:xfrm rot="5315393">
              <a:off x="8433006" y="1161806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7"/>
            <p:cNvSpPr/>
            <p:nvPr/>
          </p:nvSpPr>
          <p:spPr>
            <a:xfrm rot="5315393">
              <a:off x="8594474" y="1069195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7"/>
            <p:cNvSpPr/>
            <p:nvPr/>
          </p:nvSpPr>
          <p:spPr>
            <a:xfrm rot="5315393">
              <a:off x="8687619" y="1132903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7"/>
            <p:cNvSpPr/>
            <p:nvPr/>
          </p:nvSpPr>
          <p:spPr>
            <a:xfrm rot="5315393">
              <a:off x="8513987" y="943508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7"/>
            <p:cNvSpPr/>
            <p:nvPr/>
          </p:nvSpPr>
          <p:spPr>
            <a:xfrm rot="5315393">
              <a:off x="8697690" y="1001254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37"/>
            <p:cNvSpPr/>
            <p:nvPr/>
          </p:nvSpPr>
          <p:spPr>
            <a:xfrm rot="5315393">
              <a:off x="8774972" y="904651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37"/>
            <p:cNvSpPr/>
            <p:nvPr/>
          </p:nvSpPr>
          <p:spPr>
            <a:xfrm rot="5315393">
              <a:off x="8967251" y="830946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7"/>
            <p:cNvSpPr/>
            <p:nvPr/>
          </p:nvSpPr>
          <p:spPr>
            <a:xfrm rot="5315393">
              <a:off x="9061908" y="79565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7"/>
            <p:cNvSpPr/>
            <p:nvPr/>
          </p:nvSpPr>
          <p:spPr>
            <a:xfrm rot="5315393">
              <a:off x="8273437" y="1413481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7"/>
            <p:cNvSpPr/>
            <p:nvPr/>
          </p:nvSpPr>
          <p:spPr>
            <a:xfrm rot="5315393">
              <a:off x="8139044" y="1066718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7"/>
            <p:cNvSpPr/>
            <p:nvPr/>
          </p:nvSpPr>
          <p:spPr>
            <a:xfrm rot="5315393">
              <a:off x="7981353" y="1417514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7"/>
            <p:cNvSpPr/>
            <p:nvPr/>
          </p:nvSpPr>
          <p:spPr>
            <a:xfrm rot="5315393">
              <a:off x="7868983" y="144170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7"/>
            <p:cNvSpPr/>
            <p:nvPr/>
          </p:nvSpPr>
          <p:spPr>
            <a:xfrm rot="5315393">
              <a:off x="7700312" y="1529784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2" name="Google Shape;1382;p37"/>
          <p:cNvSpPr/>
          <p:nvPr/>
        </p:nvSpPr>
        <p:spPr>
          <a:xfrm rot="-3839057" flipH="1">
            <a:off x="2697931" y="107187"/>
            <a:ext cx="2059112" cy="1035804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9080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2"/>
        </a:solidFill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8"/>
          <p:cNvSpPr/>
          <p:nvPr/>
        </p:nvSpPr>
        <p:spPr>
          <a:xfrm rot="5113953" flipH="1">
            <a:off x="1719275" y="4798134"/>
            <a:ext cx="1559647" cy="78455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8"/>
          <p:cNvSpPr/>
          <p:nvPr/>
        </p:nvSpPr>
        <p:spPr>
          <a:xfrm rot="-6937796">
            <a:off x="3201654" y="3321372"/>
            <a:ext cx="2300036" cy="136566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38"/>
          <p:cNvSpPr/>
          <p:nvPr/>
        </p:nvSpPr>
        <p:spPr>
          <a:xfrm rot="-7199953" flipH="1">
            <a:off x="2117230" y="916235"/>
            <a:ext cx="8834764" cy="6712952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38"/>
          <p:cNvSpPr/>
          <p:nvPr/>
        </p:nvSpPr>
        <p:spPr>
          <a:xfrm rot="-700138" flipH="1">
            <a:off x="6512115" y="5685805"/>
            <a:ext cx="6080195" cy="176741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38"/>
          <p:cNvSpPr/>
          <p:nvPr/>
        </p:nvSpPr>
        <p:spPr>
          <a:xfrm rot="700138">
            <a:off x="-1308819" y="5717012"/>
            <a:ext cx="6080195" cy="176741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9" name="Google Shape;1389;p38"/>
          <p:cNvGrpSpPr/>
          <p:nvPr/>
        </p:nvGrpSpPr>
        <p:grpSpPr>
          <a:xfrm rot="2700000" flipH="1">
            <a:off x="538271" y="3976353"/>
            <a:ext cx="993824" cy="1804283"/>
            <a:chOff x="4614150" y="3299838"/>
            <a:chExt cx="745375" cy="1353225"/>
          </a:xfrm>
        </p:grpSpPr>
        <p:sp>
          <p:nvSpPr>
            <p:cNvPr id="1390" name="Google Shape;1390;p38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7" name="Google Shape;1397;p38"/>
          <p:cNvSpPr/>
          <p:nvPr/>
        </p:nvSpPr>
        <p:spPr>
          <a:xfrm rot="-2554494" flipH="1">
            <a:off x="-423494" y="529003"/>
            <a:ext cx="4227663" cy="2073741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8" name="Google Shape;1398;p38"/>
          <p:cNvSpPr/>
          <p:nvPr/>
        </p:nvSpPr>
        <p:spPr>
          <a:xfrm rot="-7562034">
            <a:off x="-610137" y="-34634"/>
            <a:ext cx="3032767" cy="181084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9" name="Google Shape;1399;p38"/>
          <p:cNvGrpSpPr/>
          <p:nvPr/>
        </p:nvGrpSpPr>
        <p:grpSpPr>
          <a:xfrm rot="1521179">
            <a:off x="245372" y="1992240"/>
            <a:ext cx="928401" cy="1354933"/>
            <a:chOff x="8379850" y="2829899"/>
            <a:chExt cx="696291" cy="1016185"/>
          </a:xfrm>
        </p:grpSpPr>
        <p:sp>
          <p:nvSpPr>
            <p:cNvPr id="1400" name="Google Shape;1400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9" name="Google Shape;1409;p38"/>
          <p:cNvSpPr txBox="1">
            <a:spLocks noGrp="1"/>
          </p:cNvSpPr>
          <p:nvPr>
            <p:ph type="title"/>
          </p:nvPr>
        </p:nvSpPr>
        <p:spPr>
          <a:xfrm>
            <a:off x="1753600" y="2478329"/>
            <a:ext cx="483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0" name="Google Shape;1410;p38"/>
          <p:cNvSpPr txBox="1">
            <a:spLocks noGrp="1"/>
          </p:cNvSpPr>
          <p:nvPr>
            <p:ph type="title" idx="2" hasCustomPrompt="1"/>
          </p:nvPr>
        </p:nvSpPr>
        <p:spPr>
          <a:xfrm>
            <a:off x="6659944" y="2485300"/>
            <a:ext cx="2638800" cy="1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11" name="Google Shape;1411;p38"/>
          <p:cNvSpPr txBox="1">
            <a:spLocks noGrp="1"/>
          </p:cNvSpPr>
          <p:nvPr>
            <p:ph type="subTitle" idx="1"/>
          </p:nvPr>
        </p:nvSpPr>
        <p:spPr>
          <a:xfrm>
            <a:off x="3178000" y="3378636"/>
            <a:ext cx="34152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12" name="Google Shape;1412;p38"/>
          <p:cNvGrpSpPr/>
          <p:nvPr/>
        </p:nvGrpSpPr>
        <p:grpSpPr>
          <a:xfrm>
            <a:off x="1236863" y="1099199"/>
            <a:ext cx="988835" cy="1593985"/>
            <a:chOff x="510547" y="4000024"/>
            <a:chExt cx="741626" cy="1195489"/>
          </a:xfrm>
        </p:grpSpPr>
        <p:sp>
          <p:nvSpPr>
            <p:cNvPr id="1413" name="Google Shape;1413;p3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3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3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3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3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3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3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3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3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3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3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1" name="Google Shape;1431;p38"/>
          <p:cNvGrpSpPr/>
          <p:nvPr/>
        </p:nvGrpSpPr>
        <p:grpSpPr>
          <a:xfrm rot="1521179">
            <a:off x="10007205" y="196740"/>
            <a:ext cx="928401" cy="1354933"/>
            <a:chOff x="8379850" y="2829899"/>
            <a:chExt cx="696291" cy="1016185"/>
          </a:xfrm>
        </p:grpSpPr>
        <p:sp>
          <p:nvSpPr>
            <p:cNvPr id="1432" name="Google Shape;1432;p38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8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8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8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8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8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8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8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8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1" name="Google Shape;1441;p38"/>
          <p:cNvSpPr/>
          <p:nvPr/>
        </p:nvSpPr>
        <p:spPr>
          <a:xfrm rot="-9856020">
            <a:off x="9485609" y="-178797"/>
            <a:ext cx="3025360" cy="179623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38"/>
          <p:cNvSpPr/>
          <p:nvPr/>
        </p:nvSpPr>
        <p:spPr>
          <a:xfrm rot="10800000">
            <a:off x="-2973510" y="5750890"/>
            <a:ext cx="6050111" cy="131007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24153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2"/>
        </a:solidFill>
        <a:effectLst/>
      </p:bgPr>
    </p:bg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9"/>
          <p:cNvSpPr/>
          <p:nvPr/>
        </p:nvSpPr>
        <p:spPr>
          <a:xfrm rot="-5113953">
            <a:off x="446735" y="1184167"/>
            <a:ext cx="1559647" cy="784556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39"/>
          <p:cNvSpPr/>
          <p:nvPr/>
        </p:nvSpPr>
        <p:spPr>
          <a:xfrm rot="4292073">
            <a:off x="9466857" y="2799960"/>
            <a:ext cx="2300009" cy="136565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39"/>
          <p:cNvSpPr/>
          <p:nvPr/>
        </p:nvSpPr>
        <p:spPr>
          <a:xfrm rot="10074180">
            <a:off x="-196495" y="1449462"/>
            <a:ext cx="11061011" cy="731892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7" name="Google Shape;1447;p39"/>
          <p:cNvSpPr/>
          <p:nvPr/>
        </p:nvSpPr>
        <p:spPr>
          <a:xfrm>
            <a:off x="-376933" y="5864103"/>
            <a:ext cx="6080175" cy="2138691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8" name="Google Shape;1448;p39"/>
          <p:cNvGrpSpPr/>
          <p:nvPr/>
        </p:nvGrpSpPr>
        <p:grpSpPr>
          <a:xfrm rot="2418179">
            <a:off x="9502898" y="1132773"/>
            <a:ext cx="993788" cy="1804217"/>
            <a:chOff x="4614150" y="3299838"/>
            <a:chExt cx="745375" cy="1353225"/>
          </a:xfrm>
        </p:grpSpPr>
        <p:sp>
          <p:nvSpPr>
            <p:cNvPr id="1449" name="Google Shape;1449;p39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6" name="Google Shape;1456;p39"/>
          <p:cNvGrpSpPr/>
          <p:nvPr/>
        </p:nvGrpSpPr>
        <p:grpSpPr>
          <a:xfrm rot="2943301">
            <a:off x="9648778" y="4776202"/>
            <a:ext cx="988783" cy="1593903"/>
            <a:chOff x="510547" y="4000024"/>
            <a:chExt cx="741626" cy="1195489"/>
          </a:xfrm>
        </p:grpSpPr>
        <p:sp>
          <p:nvSpPr>
            <p:cNvPr id="1457" name="Google Shape;1457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5" name="Google Shape;1475;p39"/>
          <p:cNvSpPr/>
          <p:nvPr/>
        </p:nvSpPr>
        <p:spPr>
          <a:xfrm rot="-2700000">
            <a:off x="-878143" y="606800"/>
            <a:ext cx="3129369" cy="46192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39"/>
          <p:cNvSpPr txBox="1">
            <a:spLocks noGrp="1"/>
          </p:cNvSpPr>
          <p:nvPr>
            <p:ph type="title"/>
          </p:nvPr>
        </p:nvSpPr>
        <p:spPr>
          <a:xfrm>
            <a:off x="3579067" y="2478333"/>
            <a:ext cx="5864400" cy="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7" name="Google Shape;1477;p39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485300"/>
            <a:ext cx="2323200" cy="1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78" name="Google Shape;1478;p39"/>
          <p:cNvSpPr txBox="1">
            <a:spLocks noGrp="1"/>
          </p:cNvSpPr>
          <p:nvPr>
            <p:ph type="subTitle" idx="1"/>
          </p:nvPr>
        </p:nvSpPr>
        <p:spPr>
          <a:xfrm>
            <a:off x="3579067" y="3448333"/>
            <a:ext cx="34152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79" name="Google Shape;1479;p39"/>
          <p:cNvGrpSpPr/>
          <p:nvPr/>
        </p:nvGrpSpPr>
        <p:grpSpPr>
          <a:xfrm rot="2943301">
            <a:off x="8198078" y="4776202"/>
            <a:ext cx="988783" cy="1593903"/>
            <a:chOff x="510547" y="4000024"/>
            <a:chExt cx="741626" cy="1195489"/>
          </a:xfrm>
        </p:grpSpPr>
        <p:sp>
          <p:nvSpPr>
            <p:cNvPr id="1480" name="Google Shape;1480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8" name="Google Shape;1498;p39"/>
          <p:cNvSpPr/>
          <p:nvPr/>
        </p:nvSpPr>
        <p:spPr>
          <a:xfrm>
            <a:off x="7995860" y="-138835"/>
            <a:ext cx="4255952" cy="128776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9" name="Google Shape;1499;p39"/>
          <p:cNvGrpSpPr/>
          <p:nvPr/>
        </p:nvGrpSpPr>
        <p:grpSpPr>
          <a:xfrm rot="3207471">
            <a:off x="2326281" y="267297"/>
            <a:ext cx="988811" cy="1593948"/>
            <a:chOff x="510547" y="4000024"/>
            <a:chExt cx="741626" cy="1195489"/>
          </a:xfrm>
        </p:grpSpPr>
        <p:sp>
          <p:nvSpPr>
            <p:cNvPr id="1500" name="Google Shape;1500;p3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3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3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0623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40"/>
          <p:cNvGrpSpPr/>
          <p:nvPr/>
        </p:nvGrpSpPr>
        <p:grpSpPr>
          <a:xfrm>
            <a:off x="10331583" y="4341512"/>
            <a:ext cx="1860411" cy="1815741"/>
            <a:chOff x="-586438" y="2246659"/>
            <a:chExt cx="1395308" cy="1361806"/>
          </a:xfrm>
        </p:grpSpPr>
        <p:sp>
          <p:nvSpPr>
            <p:cNvPr id="1520" name="Google Shape;1520;p40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0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0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0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0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0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6" name="Google Shape;1526;p40"/>
          <p:cNvSpPr/>
          <p:nvPr/>
        </p:nvSpPr>
        <p:spPr>
          <a:xfrm rot="8792422">
            <a:off x="9800896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7" name="Google Shape;1527;p40"/>
          <p:cNvSpPr txBox="1">
            <a:spLocks noGrp="1"/>
          </p:cNvSpPr>
          <p:nvPr>
            <p:ph type="ctrTitle"/>
          </p:nvPr>
        </p:nvSpPr>
        <p:spPr>
          <a:xfrm>
            <a:off x="1389900" y="2185033"/>
            <a:ext cx="3677600" cy="10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8" name="Google Shape;1528;p40"/>
          <p:cNvSpPr txBox="1">
            <a:spLocks noGrp="1"/>
          </p:cNvSpPr>
          <p:nvPr>
            <p:ph type="subTitle" idx="1"/>
          </p:nvPr>
        </p:nvSpPr>
        <p:spPr>
          <a:xfrm>
            <a:off x="1389900" y="3331600"/>
            <a:ext cx="3677600" cy="1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9" name="Google Shape;1529;p40"/>
          <p:cNvSpPr/>
          <p:nvPr/>
        </p:nvSpPr>
        <p:spPr>
          <a:xfrm rot="-5400000">
            <a:off x="-1009853" y="5662603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40"/>
          <p:cNvSpPr/>
          <p:nvPr/>
        </p:nvSpPr>
        <p:spPr>
          <a:xfrm rot="10800000">
            <a:off x="-290654" y="4673601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31" name="Google Shape;1531;p40"/>
          <p:cNvGrpSpPr/>
          <p:nvPr/>
        </p:nvGrpSpPr>
        <p:grpSpPr>
          <a:xfrm>
            <a:off x="572029" y="5507533"/>
            <a:ext cx="988835" cy="1593985"/>
            <a:chOff x="510547" y="4000024"/>
            <a:chExt cx="741626" cy="1195489"/>
          </a:xfrm>
        </p:grpSpPr>
        <p:sp>
          <p:nvSpPr>
            <p:cNvPr id="1532" name="Google Shape;1532;p40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0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0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0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0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0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0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0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0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0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0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0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0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0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0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0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0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0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40"/>
          <p:cNvSpPr/>
          <p:nvPr/>
        </p:nvSpPr>
        <p:spPr>
          <a:xfrm rot="-966226" flipH="1">
            <a:off x="-1023705" y="-775202"/>
            <a:ext cx="4211080" cy="243070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40"/>
          <p:cNvSpPr/>
          <p:nvPr/>
        </p:nvSpPr>
        <p:spPr>
          <a:xfrm rot="9341272" flipH="1">
            <a:off x="2021337" y="229410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2" name="Google Shape;1552;p40"/>
          <p:cNvGrpSpPr/>
          <p:nvPr/>
        </p:nvGrpSpPr>
        <p:grpSpPr>
          <a:xfrm flipH="1">
            <a:off x="-203097" y="1454641"/>
            <a:ext cx="1851785" cy="1056067"/>
            <a:chOff x="7639134" y="208231"/>
            <a:chExt cx="1388839" cy="792050"/>
          </a:xfrm>
        </p:grpSpPr>
        <p:sp>
          <p:nvSpPr>
            <p:cNvPr id="1553" name="Google Shape;1553;p40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0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0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0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0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0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0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0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0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40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40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40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40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40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40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40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40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40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40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2" name="Google Shape;1572;p40"/>
          <p:cNvSpPr/>
          <p:nvPr/>
        </p:nvSpPr>
        <p:spPr>
          <a:xfrm rot="7252578">
            <a:off x="10179597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40"/>
          <p:cNvSpPr/>
          <p:nvPr/>
        </p:nvSpPr>
        <p:spPr>
          <a:xfrm rot="1001395">
            <a:off x="10492263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4" name="Google Shape;1574;p40"/>
          <p:cNvGrpSpPr/>
          <p:nvPr/>
        </p:nvGrpSpPr>
        <p:grpSpPr>
          <a:xfrm>
            <a:off x="9982522" y="246175"/>
            <a:ext cx="1457185" cy="886908"/>
            <a:chOff x="7486891" y="184631"/>
            <a:chExt cx="1092889" cy="665181"/>
          </a:xfrm>
        </p:grpSpPr>
        <p:sp>
          <p:nvSpPr>
            <p:cNvPr id="1575" name="Google Shape;1575;p40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40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40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40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40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40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40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40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40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40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40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40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40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40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40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40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40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9827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1"/>
          <p:cNvSpPr txBox="1">
            <a:spLocks noGrp="1"/>
          </p:cNvSpPr>
          <p:nvPr>
            <p:ph type="title"/>
          </p:nvPr>
        </p:nvSpPr>
        <p:spPr>
          <a:xfrm>
            <a:off x="946133" y="682752"/>
            <a:ext cx="10294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4" name="Google Shape;1594;p41"/>
          <p:cNvSpPr txBox="1">
            <a:spLocks noGrp="1"/>
          </p:cNvSpPr>
          <p:nvPr>
            <p:ph type="body" idx="1"/>
          </p:nvPr>
        </p:nvSpPr>
        <p:spPr>
          <a:xfrm>
            <a:off x="5097207" y="3304427"/>
            <a:ext cx="6143600" cy="2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5" name="Google Shape;1595;p41"/>
          <p:cNvSpPr txBox="1">
            <a:spLocks noGrp="1"/>
          </p:cNvSpPr>
          <p:nvPr>
            <p:ph type="subTitle" idx="2"/>
          </p:nvPr>
        </p:nvSpPr>
        <p:spPr>
          <a:xfrm>
            <a:off x="5072267" y="1790675"/>
            <a:ext cx="34212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3467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6" name="Google Shape;1596;p41"/>
          <p:cNvSpPr txBox="1">
            <a:spLocks noGrp="1"/>
          </p:cNvSpPr>
          <p:nvPr>
            <p:ph type="title" idx="3" hasCustomPrompt="1"/>
          </p:nvPr>
        </p:nvSpPr>
        <p:spPr>
          <a:xfrm>
            <a:off x="5072267" y="2406800"/>
            <a:ext cx="27092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467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97" name="Google Shape;1597;p41"/>
          <p:cNvSpPr/>
          <p:nvPr/>
        </p:nvSpPr>
        <p:spPr>
          <a:xfrm rot="6741749">
            <a:off x="10557413" y="128907"/>
            <a:ext cx="1988731" cy="118082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8" name="Google Shape;1598;p41"/>
          <p:cNvSpPr/>
          <p:nvPr/>
        </p:nvSpPr>
        <p:spPr>
          <a:xfrm rot="5400000">
            <a:off x="10657567" y="4505334"/>
            <a:ext cx="2836133" cy="2262933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99" name="Google Shape;1599;p41"/>
          <p:cNvGrpSpPr/>
          <p:nvPr/>
        </p:nvGrpSpPr>
        <p:grpSpPr>
          <a:xfrm>
            <a:off x="11202467" y="3042634"/>
            <a:ext cx="1241600" cy="1653567"/>
            <a:chOff x="8401850" y="2281975"/>
            <a:chExt cx="931200" cy="1240175"/>
          </a:xfrm>
        </p:grpSpPr>
        <p:sp>
          <p:nvSpPr>
            <p:cNvPr id="1600" name="Google Shape;1600;p41"/>
            <p:cNvSpPr/>
            <p:nvPr/>
          </p:nvSpPr>
          <p:spPr>
            <a:xfrm>
              <a:off x="8401850" y="2467100"/>
              <a:ext cx="931200" cy="1055050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9043400" y="2758000"/>
              <a:ext cx="38525" cy="261800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8771750" y="2849875"/>
              <a:ext cx="336900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9123150" y="2856300"/>
              <a:ext cx="52250" cy="329400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8774900" y="2281975"/>
              <a:ext cx="236050" cy="618000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5" name="Google Shape;1605;p41"/>
          <p:cNvSpPr/>
          <p:nvPr/>
        </p:nvSpPr>
        <p:spPr>
          <a:xfrm rot="5400000">
            <a:off x="9875351" y="5504384"/>
            <a:ext cx="1966100" cy="1134867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41"/>
          <p:cNvSpPr/>
          <p:nvPr/>
        </p:nvSpPr>
        <p:spPr>
          <a:xfrm rot="5400000">
            <a:off x="10090534" y="4553667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7" name="Google Shape;1607;p41"/>
          <p:cNvSpPr/>
          <p:nvPr/>
        </p:nvSpPr>
        <p:spPr>
          <a:xfrm rot="-9616139">
            <a:off x="-971796" y="4683887"/>
            <a:ext cx="4211096" cy="2430717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8" name="Google Shape;1608;p41"/>
          <p:cNvSpPr/>
          <p:nvPr/>
        </p:nvSpPr>
        <p:spPr>
          <a:xfrm rot="10276459">
            <a:off x="50501" y="5139493"/>
            <a:ext cx="1559825" cy="78464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9" name="Google Shape;1609;p41"/>
          <p:cNvGrpSpPr/>
          <p:nvPr/>
        </p:nvGrpSpPr>
        <p:grpSpPr>
          <a:xfrm>
            <a:off x="-7800" y="6100667"/>
            <a:ext cx="682659" cy="701184"/>
            <a:chOff x="-5850" y="4575500"/>
            <a:chExt cx="511994" cy="525888"/>
          </a:xfrm>
        </p:grpSpPr>
        <p:sp>
          <p:nvSpPr>
            <p:cNvPr id="1610" name="Google Shape;1610;p41"/>
            <p:cNvSpPr/>
            <p:nvPr/>
          </p:nvSpPr>
          <p:spPr>
            <a:xfrm>
              <a:off x="271240" y="4575500"/>
              <a:ext cx="25125" cy="18249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234309" y="4688201"/>
              <a:ext cx="34339" cy="26420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359644" y="4635396"/>
              <a:ext cx="37003" cy="3171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349098" y="4953736"/>
              <a:ext cx="47549" cy="44562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454671" y="4921737"/>
              <a:ext cx="51473" cy="50681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353057" y="4832001"/>
              <a:ext cx="27752" cy="37003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36998" y="5075976"/>
              <a:ext cx="42762" cy="25412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107643" y="4895352"/>
              <a:ext cx="44886" cy="356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-5850" y="4747557"/>
              <a:ext cx="30380" cy="22461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9" name="Google Shape;1619;p41"/>
          <p:cNvSpPr/>
          <p:nvPr/>
        </p:nvSpPr>
        <p:spPr>
          <a:xfrm rot="-4157218">
            <a:off x="259375" y="2009951"/>
            <a:ext cx="2299991" cy="136564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20" name="Google Shape;1620;p41"/>
          <p:cNvGrpSpPr/>
          <p:nvPr/>
        </p:nvGrpSpPr>
        <p:grpSpPr>
          <a:xfrm>
            <a:off x="9982522" y="246175"/>
            <a:ext cx="1457185" cy="886908"/>
            <a:chOff x="7486891" y="184631"/>
            <a:chExt cx="1092889" cy="665181"/>
          </a:xfrm>
        </p:grpSpPr>
        <p:sp>
          <p:nvSpPr>
            <p:cNvPr id="1621" name="Google Shape;1621;p41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41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41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41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41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41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41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41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41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41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41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41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41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41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41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41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41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8" name="Google Shape;1638;p41"/>
          <p:cNvSpPr/>
          <p:nvPr/>
        </p:nvSpPr>
        <p:spPr>
          <a:xfrm>
            <a:off x="6646131" y="-148917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9" name="Google Shape;1639;p41"/>
          <p:cNvSpPr/>
          <p:nvPr/>
        </p:nvSpPr>
        <p:spPr>
          <a:xfrm rot="-5400000">
            <a:off x="8416478" y="-242934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9105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2"/>
        </a:solidFill>
        <a:effectLst/>
      </p:bgPr>
    </p:bg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2"/>
          <p:cNvSpPr/>
          <p:nvPr/>
        </p:nvSpPr>
        <p:spPr>
          <a:xfrm rot="-7669138">
            <a:off x="7830554" y="-281150"/>
            <a:ext cx="1988729" cy="1180828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2" name="Google Shape;1642;p42"/>
          <p:cNvSpPr/>
          <p:nvPr/>
        </p:nvSpPr>
        <p:spPr>
          <a:xfrm rot="-4157218">
            <a:off x="628409" y="2746184"/>
            <a:ext cx="2299991" cy="136564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3" name="Google Shape;1643;p42"/>
          <p:cNvSpPr/>
          <p:nvPr/>
        </p:nvSpPr>
        <p:spPr>
          <a:xfrm>
            <a:off x="-420567" y="2824801"/>
            <a:ext cx="13406579" cy="5631796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4" name="Google Shape;1644;p42"/>
          <p:cNvSpPr txBox="1">
            <a:spLocks noGrp="1"/>
          </p:cNvSpPr>
          <p:nvPr>
            <p:ph type="ctrTitle"/>
          </p:nvPr>
        </p:nvSpPr>
        <p:spPr>
          <a:xfrm>
            <a:off x="3188200" y="1273733"/>
            <a:ext cx="58156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5" name="Google Shape;1645;p42"/>
          <p:cNvSpPr txBox="1">
            <a:spLocks noGrp="1"/>
          </p:cNvSpPr>
          <p:nvPr>
            <p:ph type="subTitle" idx="1"/>
          </p:nvPr>
        </p:nvSpPr>
        <p:spPr>
          <a:xfrm>
            <a:off x="3188233" y="3494900"/>
            <a:ext cx="58156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6" name="Google Shape;1646;p42"/>
          <p:cNvSpPr/>
          <p:nvPr/>
        </p:nvSpPr>
        <p:spPr>
          <a:xfrm rot="3113721">
            <a:off x="8098155" y="-667608"/>
            <a:ext cx="4964500" cy="385267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7" name="Google Shape;1647;p42"/>
          <p:cNvGrpSpPr/>
          <p:nvPr/>
        </p:nvGrpSpPr>
        <p:grpSpPr>
          <a:xfrm flipH="1">
            <a:off x="9656063" y="2166349"/>
            <a:ext cx="1848668" cy="897464"/>
            <a:chOff x="6262493" y="240300"/>
            <a:chExt cx="1386501" cy="673098"/>
          </a:xfrm>
        </p:grpSpPr>
        <p:sp>
          <p:nvSpPr>
            <p:cNvPr id="1648" name="Google Shape;1648;p42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42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42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42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42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42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42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42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42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42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42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42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0" name="Google Shape;1660;p42"/>
          <p:cNvGrpSpPr/>
          <p:nvPr/>
        </p:nvGrpSpPr>
        <p:grpSpPr>
          <a:xfrm>
            <a:off x="341034" y="5275867"/>
            <a:ext cx="993833" cy="1804300"/>
            <a:chOff x="255975" y="3937900"/>
            <a:chExt cx="745375" cy="1353225"/>
          </a:xfrm>
        </p:grpSpPr>
        <p:sp>
          <p:nvSpPr>
            <p:cNvPr id="1661" name="Google Shape;1661;p42"/>
            <p:cNvSpPr/>
            <p:nvPr/>
          </p:nvSpPr>
          <p:spPr>
            <a:xfrm>
              <a:off x="255975" y="3937900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526850" y="4638950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468725" y="4458425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433950" y="4764225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91325" y="4158825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6" name="Google Shape;1666;p42"/>
          <p:cNvSpPr/>
          <p:nvPr/>
        </p:nvSpPr>
        <p:spPr>
          <a:xfrm rot="-9473144">
            <a:off x="10735837" y="2936081"/>
            <a:ext cx="1559640" cy="784552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7" name="Google Shape;1667;p42"/>
          <p:cNvSpPr/>
          <p:nvPr/>
        </p:nvSpPr>
        <p:spPr>
          <a:xfrm rot="-5400000">
            <a:off x="-1087941" y="2713588"/>
            <a:ext cx="2836167" cy="1078459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8" name="Google Shape;1668;p42"/>
          <p:cNvSpPr/>
          <p:nvPr/>
        </p:nvSpPr>
        <p:spPr>
          <a:xfrm rot="-2307563">
            <a:off x="-859044" y="576541"/>
            <a:ext cx="3129603" cy="461963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9" name="Google Shape;1669;p42"/>
          <p:cNvSpPr/>
          <p:nvPr/>
        </p:nvSpPr>
        <p:spPr>
          <a:xfrm rot="10800000">
            <a:off x="-290654" y="462801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59651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3"/>
          <p:cNvSpPr txBox="1">
            <a:spLocks noGrp="1"/>
          </p:cNvSpPr>
          <p:nvPr>
            <p:ph type="title"/>
          </p:nvPr>
        </p:nvSpPr>
        <p:spPr>
          <a:xfrm>
            <a:off x="949800" y="561467"/>
            <a:ext cx="47976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2" name="Google Shape;1672;p43"/>
          <p:cNvSpPr txBox="1">
            <a:spLocks noGrp="1"/>
          </p:cNvSpPr>
          <p:nvPr>
            <p:ph type="subTitle" idx="1"/>
          </p:nvPr>
        </p:nvSpPr>
        <p:spPr>
          <a:xfrm>
            <a:off x="953133" y="2662367"/>
            <a:ext cx="46288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933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3" name="Google Shape;1673;p43"/>
          <p:cNvSpPr txBox="1">
            <a:spLocks noGrp="1"/>
          </p:cNvSpPr>
          <p:nvPr>
            <p:ph type="subTitle" idx="2"/>
          </p:nvPr>
        </p:nvSpPr>
        <p:spPr>
          <a:xfrm>
            <a:off x="949800" y="3323667"/>
            <a:ext cx="46288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4" name="Google Shape;1674;p43"/>
          <p:cNvSpPr/>
          <p:nvPr/>
        </p:nvSpPr>
        <p:spPr>
          <a:xfrm rot="-9646567">
            <a:off x="9632229" y="1504646"/>
            <a:ext cx="1241588" cy="89002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5" name="Google Shape;1675;p43"/>
          <p:cNvSpPr/>
          <p:nvPr/>
        </p:nvSpPr>
        <p:spPr>
          <a:xfrm rot="966226">
            <a:off x="7645152" y="4368298"/>
            <a:ext cx="4211080" cy="243070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6" name="Google Shape;1676;p43"/>
          <p:cNvSpPr/>
          <p:nvPr/>
        </p:nvSpPr>
        <p:spPr>
          <a:xfrm rot="-1001395" flipH="1">
            <a:off x="-406526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7" name="Google Shape;1677;p43"/>
          <p:cNvGrpSpPr/>
          <p:nvPr/>
        </p:nvGrpSpPr>
        <p:grpSpPr>
          <a:xfrm rot="3113270">
            <a:off x="1011286" y="5480529"/>
            <a:ext cx="1860401" cy="1815732"/>
            <a:chOff x="-586438" y="2246659"/>
            <a:chExt cx="1395308" cy="1361806"/>
          </a:xfrm>
        </p:grpSpPr>
        <p:sp>
          <p:nvSpPr>
            <p:cNvPr id="1678" name="Google Shape;1678;p43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43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43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43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43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43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84" name="Google Shape;1684;p43"/>
          <p:cNvSpPr/>
          <p:nvPr/>
        </p:nvSpPr>
        <p:spPr>
          <a:xfrm rot="-8792422" flipH="1">
            <a:off x="-584883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5" name="Google Shape;1685;p43"/>
          <p:cNvSpPr/>
          <p:nvPr/>
        </p:nvSpPr>
        <p:spPr>
          <a:xfrm rot="5400000" flipH="1">
            <a:off x="10497913" y="514186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6" name="Google Shape;1686;p43"/>
          <p:cNvSpPr/>
          <p:nvPr/>
        </p:nvSpPr>
        <p:spPr>
          <a:xfrm rot="-7252578" flipH="1">
            <a:off x="-1257188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7" name="Google Shape;1687;p43"/>
          <p:cNvGrpSpPr/>
          <p:nvPr/>
        </p:nvGrpSpPr>
        <p:grpSpPr>
          <a:xfrm rot="2700000">
            <a:off x="11046843" y="1633600"/>
            <a:ext cx="1851768" cy="1056056"/>
            <a:chOff x="7639134" y="208231"/>
            <a:chExt cx="1388839" cy="792050"/>
          </a:xfrm>
        </p:grpSpPr>
        <p:sp>
          <p:nvSpPr>
            <p:cNvPr id="1688" name="Google Shape;1688;p43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43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43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43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43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43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43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43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43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43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43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43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43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43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43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43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43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43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43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43"/>
          <p:cNvGrpSpPr/>
          <p:nvPr/>
        </p:nvGrpSpPr>
        <p:grpSpPr>
          <a:xfrm rot="3104948" flipH="1">
            <a:off x="-292211" y="679587"/>
            <a:ext cx="1457171" cy="886899"/>
            <a:chOff x="7486891" y="184631"/>
            <a:chExt cx="1092889" cy="665181"/>
          </a:xfrm>
        </p:grpSpPr>
        <p:sp>
          <p:nvSpPr>
            <p:cNvPr id="1708" name="Google Shape;1708;p43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43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43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43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43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43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43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43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43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43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43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43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43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43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43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43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43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25" name="Google Shape;1725;p43"/>
          <p:cNvSpPr/>
          <p:nvPr/>
        </p:nvSpPr>
        <p:spPr>
          <a:xfrm rot="10800000">
            <a:off x="4866301" y="6132054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6" name="Google Shape;1726;p43"/>
          <p:cNvSpPr/>
          <p:nvPr/>
        </p:nvSpPr>
        <p:spPr>
          <a:xfrm rot="5400000">
            <a:off x="4690515" y="6194199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8979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950967" y="5574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1967547" y="4282868"/>
            <a:ext cx="35292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2"/>
          </p:nvPr>
        </p:nvSpPr>
        <p:spPr>
          <a:xfrm>
            <a:off x="6695247" y="4282867"/>
            <a:ext cx="35292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967500" y="3611833"/>
            <a:ext cx="35292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4"/>
          </p:nvPr>
        </p:nvSpPr>
        <p:spPr>
          <a:xfrm>
            <a:off x="6695200" y="3611833"/>
            <a:ext cx="35292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rot="899960">
            <a:off x="10181591" y="-694159"/>
            <a:ext cx="2836048" cy="226286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5"/>
          <p:cNvSpPr/>
          <p:nvPr/>
        </p:nvSpPr>
        <p:spPr>
          <a:xfrm rot="899960">
            <a:off x="10721746" y="1158228"/>
            <a:ext cx="1966041" cy="1134833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5"/>
          <p:cNvSpPr/>
          <p:nvPr/>
        </p:nvSpPr>
        <p:spPr>
          <a:xfrm rot="10276459">
            <a:off x="9314801" y="507326"/>
            <a:ext cx="1559825" cy="78464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5"/>
          <p:cNvSpPr/>
          <p:nvPr/>
        </p:nvSpPr>
        <p:spPr>
          <a:xfrm flipH="1">
            <a:off x="5548518" y="6174333"/>
            <a:ext cx="6838849" cy="1101736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5"/>
          <p:cNvSpPr/>
          <p:nvPr/>
        </p:nvSpPr>
        <p:spPr>
          <a:xfrm>
            <a:off x="0" y="6148634"/>
            <a:ext cx="6287215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5"/>
          <p:cNvSpPr/>
          <p:nvPr/>
        </p:nvSpPr>
        <p:spPr>
          <a:xfrm rot="10800000">
            <a:off x="4189657" y="6157243"/>
            <a:ext cx="3962976" cy="103409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" name="Google Shape;152;p5"/>
          <p:cNvGrpSpPr/>
          <p:nvPr/>
        </p:nvGrpSpPr>
        <p:grpSpPr>
          <a:xfrm>
            <a:off x="-215489" y="4748565"/>
            <a:ext cx="993833" cy="1804300"/>
            <a:chOff x="4614150" y="3299838"/>
            <a:chExt cx="745375" cy="1353225"/>
          </a:xfrm>
        </p:grpSpPr>
        <p:sp>
          <p:nvSpPr>
            <p:cNvPr id="153" name="Google Shape;153;p5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5"/>
          <p:cNvSpPr/>
          <p:nvPr/>
        </p:nvSpPr>
        <p:spPr>
          <a:xfrm rot="8100000">
            <a:off x="10077197" y="4914609"/>
            <a:ext cx="2836107" cy="207364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5"/>
          <p:cNvSpPr/>
          <p:nvPr/>
        </p:nvSpPr>
        <p:spPr>
          <a:xfrm rot="5400000">
            <a:off x="10701467" y="5358433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2" name="Google Shape;162;p5"/>
          <p:cNvGrpSpPr/>
          <p:nvPr/>
        </p:nvGrpSpPr>
        <p:grpSpPr>
          <a:xfrm>
            <a:off x="-447178" y="82991"/>
            <a:ext cx="1457185" cy="886908"/>
            <a:chOff x="7486891" y="184631"/>
            <a:chExt cx="1092889" cy="665181"/>
          </a:xfrm>
        </p:grpSpPr>
        <p:sp>
          <p:nvSpPr>
            <p:cNvPr id="163" name="Google Shape;163;p5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7482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8" name="Google Shape;1728;p44"/>
          <p:cNvGrpSpPr/>
          <p:nvPr/>
        </p:nvGrpSpPr>
        <p:grpSpPr>
          <a:xfrm flipH="1">
            <a:off x="10813373" y="5507546"/>
            <a:ext cx="1860411" cy="1815741"/>
            <a:chOff x="-586438" y="2246659"/>
            <a:chExt cx="1395308" cy="1361806"/>
          </a:xfrm>
        </p:grpSpPr>
        <p:sp>
          <p:nvSpPr>
            <p:cNvPr id="1729" name="Google Shape;1729;p44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44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44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44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44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44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5" name="Google Shape;1735;p44"/>
          <p:cNvSpPr/>
          <p:nvPr/>
        </p:nvSpPr>
        <p:spPr>
          <a:xfrm rot="-8792422" flipH="1">
            <a:off x="367924" y="58998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6" name="Google Shape;1736;p44"/>
          <p:cNvSpPr txBox="1">
            <a:spLocks noGrp="1"/>
          </p:cNvSpPr>
          <p:nvPr>
            <p:ph type="ctrTitle"/>
          </p:nvPr>
        </p:nvSpPr>
        <p:spPr>
          <a:xfrm>
            <a:off x="953833" y="1396533"/>
            <a:ext cx="5127200" cy="2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7" name="Google Shape;1737;p44"/>
          <p:cNvSpPr txBox="1">
            <a:spLocks noGrp="1"/>
          </p:cNvSpPr>
          <p:nvPr>
            <p:ph type="subTitle" idx="1"/>
          </p:nvPr>
        </p:nvSpPr>
        <p:spPr>
          <a:xfrm>
            <a:off x="953833" y="3720685"/>
            <a:ext cx="3722400" cy="1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8" name="Google Shape;1738;p44"/>
          <p:cNvSpPr/>
          <p:nvPr/>
        </p:nvSpPr>
        <p:spPr>
          <a:xfrm rot="-5400000">
            <a:off x="-1009853" y="5662603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9" name="Google Shape;1739;p44"/>
          <p:cNvSpPr/>
          <p:nvPr/>
        </p:nvSpPr>
        <p:spPr>
          <a:xfrm rot="10800000" flipH="1">
            <a:off x="10796415" y="4673601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0" name="Google Shape;1740;p44"/>
          <p:cNvGrpSpPr/>
          <p:nvPr/>
        </p:nvGrpSpPr>
        <p:grpSpPr>
          <a:xfrm flipH="1">
            <a:off x="10186503" y="5507533"/>
            <a:ext cx="988835" cy="1593985"/>
            <a:chOff x="510547" y="4000024"/>
            <a:chExt cx="741626" cy="1195489"/>
          </a:xfrm>
        </p:grpSpPr>
        <p:sp>
          <p:nvSpPr>
            <p:cNvPr id="1741" name="Google Shape;1741;p44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44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44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44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44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44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44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44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44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44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44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44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44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44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44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44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44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44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59" name="Google Shape;1759;p44"/>
          <p:cNvSpPr/>
          <p:nvPr/>
        </p:nvSpPr>
        <p:spPr>
          <a:xfrm rot="966226">
            <a:off x="8559992" y="-775202"/>
            <a:ext cx="4211080" cy="243070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0" name="Google Shape;1760;p44"/>
          <p:cNvSpPr/>
          <p:nvPr/>
        </p:nvSpPr>
        <p:spPr>
          <a:xfrm rot="-9341272">
            <a:off x="8166191" y="229410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61" name="Google Shape;1761;p44"/>
          <p:cNvGrpSpPr/>
          <p:nvPr/>
        </p:nvGrpSpPr>
        <p:grpSpPr>
          <a:xfrm flipH="1">
            <a:off x="1244104" y="5563659"/>
            <a:ext cx="1851785" cy="1056067"/>
            <a:chOff x="7639134" y="208231"/>
            <a:chExt cx="1388839" cy="792050"/>
          </a:xfrm>
        </p:grpSpPr>
        <p:sp>
          <p:nvSpPr>
            <p:cNvPr id="1762" name="Google Shape;1762;p44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44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44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44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44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44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44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44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44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44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44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44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44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44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44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44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44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44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44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1" name="Google Shape;1781;p44"/>
          <p:cNvSpPr/>
          <p:nvPr/>
        </p:nvSpPr>
        <p:spPr>
          <a:xfrm rot="-7252578" flipH="1">
            <a:off x="-395315" y="5860705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2" name="Google Shape;1782;p44"/>
          <p:cNvSpPr/>
          <p:nvPr/>
        </p:nvSpPr>
        <p:spPr>
          <a:xfrm rot="-1001395" flipH="1">
            <a:off x="-711052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3" name="Google Shape;1783;p44"/>
          <p:cNvGrpSpPr/>
          <p:nvPr/>
        </p:nvGrpSpPr>
        <p:grpSpPr>
          <a:xfrm flipH="1">
            <a:off x="307661" y="246175"/>
            <a:ext cx="1457185" cy="886908"/>
            <a:chOff x="7486891" y="184631"/>
            <a:chExt cx="1092889" cy="665181"/>
          </a:xfrm>
        </p:grpSpPr>
        <p:sp>
          <p:nvSpPr>
            <p:cNvPr id="1784" name="Google Shape;1784;p44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44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44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44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44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44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44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44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44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44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44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44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44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44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44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44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44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1" name="Google Shape;1801;p44"/>
          <p:cNvSpPr/>
          <p:nvPr/>
        </p:nvSpPr>
        <p:spPr>
          <a:xfrm>
            <a:off x="2300301" y="6318502"/>
            <a:ext cx="6080175" cy="165379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3703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5"/>
          <p:cNvSpPr/>
          <p:nvPr/>
        </p:nvSpPr>
        <p:spPr>
          <a:xfrm rot="-7198765" flipH="1">
            <a:off x="-1499147" y="5689368"/>
            <a:ext cx="3884517" cy="2073669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45"/>
          <p:cNvSpPr/>
          <p:nvPr/>
        </p:nvSpPr>
        <p:spPr>
          <a:xfrm rot="10800000" flipH="1">
            <a:off x="6072719" y="6446707"/>
            <a:ext cx="5113325" cy="106009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5" name="Google Shape;1805;p45"/>
          <p:cNvSpPr txBox="1">
            <a:spLocks noGrp="1"/>
          </p:cNvSpPr>
          <p:nvPr>
            <p:ph type="title"/>
          </p:nvPr>
        </p:nvSpPr>
        <p:spPr>
          <a:xfrm>
            <a:off x="953133" y="554681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6" name="Google Shape;1806;p45"/>
          <p:cNvSpPr txBox="1">
            <a:spLocks noGrp="1"/>
          </p:cNvSpPr>
          <p:nvPr>
            <p:ph type="subTitle" idx="1"/>
          </p:nvPr>
        </p:nvSpPr>
        <p:spPr>
          <a:xfrm>
            <a:off x="953133" y="2588967"/>
            <a:ext cx="5159200" cy="3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7" name="Google Shape;1807;p45"/>
          <p:cNvSpPr txBox="1">
            <a:spLocks noGrp="1"/>
          </p:cNvSpPr>
          <p:nvPr>
            <p:ph type="subTitle" idx="2"/>
          </p:nvPr>
        </p:nvSpPr>
        <p:spPr>
          <a:xfrm>
            <a:off x="6079533" y="2600363"/>
            <a:ext cx="5159200" cy="3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8" name="Google Shape;1808;p45"/>
          <p:cNvSpPr txBox="1">
            <a:spLocks noGrp="1"/>
          </p:cNvSpPr>
          <p:nvPr>
            <p:ph type="subTitle" idx="3"/>
          </p:nvPr>
        </p:nvSpPr>
        <p:spPr>
          <a:xfrm>
            <a:off x="953133" y="2062193"/>
            <a:ext cx="51592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933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9" name="Google Shape;1809;p45"/>
          <p:cNvSpPr txBox="1">
            <a:spLocks noGrp="1"/>
          </p:cNvSpPr>
          <p:nvPr>
            <p:ph type="subTitle" idx="4"/>
          </p:nvPr>
        </p:nvSpPr>
        <p:spPr>
          <a:xfrm>
            <a:off x="6079533" y="2077360"/>
            <a:ext cx="51592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933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0" name="Google Shape;1810;p45"/>
          <p:cNvSpPr txBox="1">
            <a:spLocks noGrp="1"/>
          </p:cNvSpPr>
          <p:nvPr>
            <p:ph type="subTitle" idx="5"/>
          </p:nvPr>
        </p:nvSpPr>
        <p:spPr>
          <a:xfrm>
            <a:off x="1013900" y="1493732"/>
            <a:ext cx="10224800" cy="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1" name="Google Shape;1811;p45"/>
          <p:cNvSpPr/>
          <p:nvPr/>
        </p:nvSpPr>
        <p:spPr>
          <a:xfrm flipH="1">
            <a:off x="-184622" y="472738"/>
            <a:ext cx="863249" cy="61881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2" name="Google Shape;1812;p45"/>
          <p:cNvGrpSpPr/>
          <p:nvPr/>
        </p:nvGrpSpPr>
        <p:grpSpPr>
          <a:xfrm flipH="1">
            <a:off x="7579" y="125184"/>
            <a:ext cx="937568" cy="926267"/>
            <a:chOff x="8330025" y="93888"/>
            <a:chExt cx="703176" cy="694700"/>
          </a:xfrm>
        </p:grpSpPr>
        <p:sp>
          <p:nvSpPr>
            <p:cNvPr id="1813" name="Google Shape;1813;p45"/>
            <p:cNvSpPr/>
            <p:nvPr/>
          </p:nvSpPr>
          <p:spPr>
            <a:xfrm>
              <a:off x="8771995" y="93888"/>
              <a:ext cx="21252" cy="15436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8740756" y="189216"/>
              <a:ext cx="29047" cy="22347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8846773" y="144551"/>
              <a:ext cx="31300" cy="2682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8837852" y="413821"/>
              <a:ext cx="40221" cy="37691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8927153" y="386753"/>
              <a:ext cx="43540" cy="42867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8841201" y="310850"/>
              <a:ext cx="23475" cy="31297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8912204" y="517217"/>
              <a:ext cx="36172" cy="21494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8986312" y="652400"/>
              <a:ext cx="13427" cy="13426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9018677" y="775161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8633613" y="364436"/>
              <a:ext cx="37968" cy="301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8537613" y="239422"/>
              <a:ext cx="25698" cy="189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8330025" y="118884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5" name="Google Shape;1825;p45"/>
          <p:cNvSpPr/>
          <p:nvPr/>
        </p:nvSpPr>
        <p:spPr>
          <a:xfrm rot="-5720879" flipH="1">
            <a:off x="10717383" y="196965"/>
            <a:ext cx="1759551" cy="104475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6" name="Google Shape;1826;p45"/>
          <p:cNvSpPr/>
          <p:nvPr/>
        </p:nvSpPr>
        <p:spPr>
          <a:xfrm rot="4670905" flipH="1">
            <a:off x="-131558" y="5659417"/>
            <a:ext cx="1559876" cy="784672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7" name="Google Shape;1827;p45"/>
          <p:cNvSpPr/>
          <p:nvPr/>
        </p:nvSpPr>
        <p:spPr>
          <a:xfrm rot="10800000" flipH="1">
            <a:off x="8609594" y="6323434"/>
            <a:ext cx="3689285" cy="72274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8" name="Google Shape;1828;p45"/>
          <p:cNvGrpSpPr/>
          <p:nvPr/>
        </p:nvGrpSpPr>
        <p:grpSpPr>
          <a:xfrm rot="-5890140" flipH="1">
            <a:off x="10767881" y="5307667"/>
            <a:ext cx="1876732" cy="1256311"/>
            <a:chOff x="7346859" y="7329591"/>
            <a:chExt cx="1407482" cy="942188"/>
          </a:xfrm>
        </p:grpSpPr>
        <p:sp>
          <p:nvSpPr>
            <p:cNvPr id="1829" name="Google Shape;1829;p45"/>
            <p:cNvSpPr/>
            <p:nvPr/>
          </p:nvSpPr>
          <p:spPr>
            <a:xfrm rot="-6527405">
              <a:off x="7854413" y="7191503"/>
              <a:ext cx="392373" cy="1353218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4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45"/>
            <p:cNvSpPr/>
            <p:nvPr/>
          </p:nvSpPr>
          <p:spPr>
            <a:xfrm rot="-6527405">
              <a:off x="7974294" y="7585056"/>
              <a:ext cx="221824" cy="150499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45"/>
            <p:cNvSpPr/>
            <p:nvPr/>
          </p:nvSpPr>
          <p:spPr>
            <a:xfrm rot="-6527405">
              <a:off x="8026711" y="7590761"/>
              <a:ext cx="94174" cy="404473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45"/>
            <p:cNvSpPr/>
            <p:nvPr/>
          </p:nvSpPr>
          <p:spPr>
            <a:xfrm rot="-6527405">
              <a:off x="8104386" y="7578861"/>
              <a:ext cx="278774" cy="191099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45"/>
            <p:cNvSpPr/>
            <p:nvPr/>
          </p:nvSpPr>
          <p:spPr>
            <a:xfrm rot="-6527405">
              <a:off x="7546381" y="7349644"/>
              <a:ext cx="410023" cy="513447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4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0645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6"/>
          <p:cNvSpPr txBox="1">
            <a:spLocks noGrp="1"/>
          </p:cNvSpPr>
          <p:nvPr>
            <p:ph type="title"/>
          </p:nvPr>
        </p:nvSpPr>
        <p:spPr>
          <a:xfrm>
            <a:off x="950967" y="5574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8" name="Google Shape;1838;p46"/>
          <p:cNvSpPr txBox="1">
            <a:spLocks noGrp="1"/>
          </p:cNvSpPr>
          <p:nvPr>
            <p:ph type="subTitle" idx="1"/>
          </p:nvPr>
        </p:nvSpPr>
        <p:spPr>
          <a:xfrm>
            <a:off x="8399067" y="3806317"/>
            <a:ext cx="2471200" cy="1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9" name="Google Shape;1839;p46"/>
          <p:cNvSpPr txBox="1">
            <a:spLocks noGrp="1"/>
          </p:cNvSpPr>
          <p:nvPr>
            <p:ph type="subTitle" idx="2"/>
          </p:nvPr>
        </p:nvSpPr>
        <p:spPr>
          <a:xfrm>
            <a:off x="3342400" y="3806317"/>
            <a:ext cx="2471200" cy="1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0" name="Google Shape;1840;p46"/>
          <p:cNvSpPr txBox="1">
            <a:spLocks noGrp="1"/>
          </p:cNvSpPr>
          <p:nvPr>
            <p:ph type="subTitle" idx="3"/>
          </p:nvPr>
        </p:nvSpPr>
        <p:spPr>
          <a:xfrm>
            <a:off x="8398967" y="3135284"/>
            <a:ext cx="24712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1" name="Google Shape;1841;p46"/>
          <p:cNvSpPr txBox="1">
            <a:spLocks noGrp="1"/>
          </p:cNvSpPr>
          <p:nvPr>
            <p:ph type="subTitle" idx="4"/>
          </p:nvPr>
        </p:nvSpPr>
        <p:spPr>
          <a:xfrm>
            <a:off x="3342367" y="3135284"/>
            <a:ext cx="24712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42" name="Google Shape;1842;p46"/>
          <p:cNvGrpSpPr/>
          <p:nvPr/>
        </p:nvGrpSpPr>
        <p:grpSpPr>
          <a:xfrm flipH="1">
            <a:off x="-444627" y="4341512"/>
            <a:ext cx="1860411" cy="1815741"/>
            <a:chOff x="-586438" y="2246659"/>
            <a:chExt cx="1395308" cy="1361806"/>
          </a:xfrm>
        </p:grpSpPr>
        <p:sp>
          <p:nvSpPr>
            <p:cNvPr id="1843" name="Google Shape;1843;p46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46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46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46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46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46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9" name="Google Shape;1849;p46"/>
          <p:cNvSpPr/>
          <p:nvPr/>
        </p:nvSpPr>
        <p:spPr>
          <a:xfrm rot="-8792422" flipH="1">
            <a:off x="-889409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0" name="Google Shape;1850;p46"/>
          <p:cNvSpPr/>
          <p:nvPr/>
        </p:nvSpPr>
        <p:spPr>
          <a:xfrm rot="10800000" flipH="1">
            <a:off x="9393737" y="6131619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1" name="Google Shape;1851;p46"/>
          <p:cNvGrpSpPr/>
          <p:nvPr/>
        </p:nvGrpSpPr>
        <p:grpSpPr>
          <a:xfrm rot="5400000" flipH="1">
            <a:off x="10251097" y="4997144"/>
            <a:ext cx="988835" cy="1593985"/>
            <a:chOff x="510547" y="4000024"/>
            <a:chExt cx="741626" cy="1195489"/>
          </a:xfrm>
        </p:grpSpPr>
        <p:sp>
          <p:nvSpPr>
            <p:cNvPr id="1852" name="Google Shape;1852;p46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46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46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46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46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46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46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46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46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46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46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46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46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46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46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46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46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46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0" name="Google Shape;1870;p46"/>
          <p:cNvSpPr/>
          <p:nvPr/>
        </p:nvSpPr>
        <p:spPr>
          <a:xfrm rot="966226">
            <a:off x="8559992" y="-775202"/>
            <a:ext cx="4211080" cy="2430708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1" name="Google Shape;1871;p46"/>
          <p:cNvSpPr/>
          <p:nvPr/>
        </p:nvSpPr>
        <p:spPr>
          <a:xfrm rot="-9341272">
            <a:off x="8166191" y="229410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2" name="Google Shape;1872;p46"/>
          <p:cNvGrpSpPr/>
          <p:nvPr/>
        </p:nvGrpSpPr>
        <p:grpSpPr>
          <a:xfrm>
            <a:off x="10098678" y="1454641"/>
            <a:ext cx="1851785" cy="1056067"/>
            <a:chOff x="7639134" y="208231"/>
            <a:chExt cx="1388839" cy="792050"/>
          </a:xfrm>
        </p:grpSpPr>
        <p:sp>
          <p:nvSpPr>
            <p:cNvPr id="1873" name="Google Shape;1873;p46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46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46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46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46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46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46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46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46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46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46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46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46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46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46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46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46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46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46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2" name="Google Shape;1892;p46"/>
          <p:cNvSpPr/>
          <p:nvPr/>
        </p:nvSpPr>
        <p:spPr>
          <a:xfrm rot="-7252578" flipH="1">
            <a:off x="-1561715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3" name="Google Shape;1893;p46"/>
          <p:cNvSpPr/>
          <p:nvPr/>
        </p:nvSpPr>
        <p:spPr>
          <a:xfrm rot="-1001395" flipH="1">
            <a:off x="-711052" y="-55492"/>
            <a:ext cx="1966155" cy="1134899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4" name="Google Shape;1894;p46"/>
          <p:cNvGrpSpPr/>
          <p:nvPr/>
        </p:nvGrpSpPr>
        <p:grpSpPr>
          <a:xfrm rot="3104948" flipH="1">
            <a:off x="-373904" y="524853"/>
            <a:ext cx="1457171" cy="886899"/>
            <a:chOff x="7486891" y="184631"/>
            <a:chExt cx="1092889" cy="665181"/>
          </a:xfrm>
        </p:grpSpPr>
        <p:sp>
          <p:nvSpPr>
            <p:cNvPr id="1895" name="Google Shape;1895;p46"/>
            <p:cNvSpPr/>
            <p:nvPr/>
          </p:nvSpPr>
          <p:spPr>
            <a:xfrm rot="5315393">
              <a:off x="8108287" y="344182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46"/>
            <p:cNvSpPr/>
            <p:nvPr/>
          </p:nvSpPr>
          <p:spPr>
            <a:xfrm rot="5315393">
              <a:off x="8083679" y="449586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46"/>
            <p:cNvSpPr/>
            <p:nvPr/>
          </p:nvSpPr>
          <p:spPr>
            <a:xfrm rot="5315393">
              <a:off x="8164376" y="389798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46"/>
            <p:cNvSpPr/>
            <p:nvPr/>
          </p:nvSpPr>
          <p:spPr>
            <a:xfrm rot="5315393">
              <a:off x="8238967" y="61307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46"/>
            <p:cNvSpPr/>
            <p:nvPr/>
          </p:nvSpPr>
          <p:spPr>
            <a:xfrm rot="5315393">
              <a:off x="8115610" y="518201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46"/>
            <p:cNvSpPr/>
            <p:nvPr/>
          </p:nvSpPr>
          <p:spPr>
            <a:xfrm rot="5315393">
              <a:off x="7921253" y="61919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46"/>
            <p:cNvSpPr/>
            <p:nvPr/>
          </p:nvSpPr>
          <p:spPr>
            <a:xfrm rot="5315393">
              <a:off x="8214881" y="444931"/>
              <a:ext cx="50994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46"/>
            <p:cNvSpPr/>
            <p:nvPr/>
          </p:nvSpPr>
          <p:spPr>
            <a:xfrm rot="5315393">
              <a:off x="8376349" y="35232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46"/>
            <p:cNvSpPr/>
            <p:nvPr/>
          </p:nvSpPr>
          <p:spPr>
            <a:xfrm rot="5315393">
              <a:off x="8469494" y="416028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46"/>
            <p:cNvSpPr/>
            <p:nvPr/>
          </p:nvSpPr>
          <p:spPr>
            <a:xfrm rot="5315393">
              <a:off x="8295862" y="226633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46"/>
            <p:cNvSpPr/>
            <p:nvPr/>
          </p:nvSpPr>
          <p:spPr>
            <a:xfrm rot="5315393">
              <a:off x="8479565" y="284379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46"/>
            <p:cNvSpPr/>
            <p:nvPr/>
          </p:nvSpPr>
          <p:spPr>
            <a:xfrm rot="5315393">
              <a:off x="8556847" y="187776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46"/>
            <p:cNvSpPr/>
            <p:nvPr/>
          </p:nvSpPr>
          <p:spPr>
            <a:xfrm rot="5315393">
              <a:off x="8055312" y="696606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46"/>
            <p:cNvSpPr/>
            <p:nvPr/>
          </p:nvSpPr>
          <p:spPr>
            <a:xfrm rot="5315393">
              <a:off x="7920919" y="349843"/>
              <a:ext cx="69540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46"/>
            <p:cNvSpPr/>
            <p:nvPr/>
          </p:nvSpPr>
          <p:spPr>
            <a:xfrm rot="5315393">
              <a:off x="7763228" y="700639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46"/>
            <p:cNvSpPr/>
            <p:nvPr/>
          </p:nvSpPr>
          <p:spPr>
            <a:xfrm rot="5315393">
              <a:off x="7650858" y="724825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46"/>
            <p:cNvSpPr/>
            <p:nvPr/>
          </p:nvSpPr>
          <p:spPr>
            <a:xfrm rot="5315393">
              <a:off x="7482187" y="812909"/>
              <a:ext cx="41736" cy="31310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12" name="Google Shape;1912;p46"/>
          <p:cNvSpPr/>
          <p:nvPr/>
        </p:nvSpPr>
        <p:spPr>
          <a:xfrm rot="-4157218">
            <a:off x="4595509" y="5657951"/>
            <a:ext cx="2299991" cy="136564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5239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7"/>
          <p:cNvSpPr/>
          <p:nvPr/>
        </p:nvSpPr>
        <p:spPr>
          <a:xfrm flipH="1">
            <a:off x="5353152" y="6174333"/>
            <a:ext cx="6838849" cy="1101736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5" name="Google Shape;1915;p47"/>
          <p:cNvSpPr/>
          <p:nvPr/>
        </p:nvSpPr>
        <p:spPr>
          <a:xfrm rot="-10048048">
            <a:off x="5915198" y="6650549"/>
            <a:ext cx="3129487" cy="461947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ctrTitle"/>
          </p:nvPr>
        </p:nvSpPr>
        <p:spPr>
          <a:xfrm>
            <a:off x="950967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7" name="Google Shape;1917;p47"/>
          <p:cNvSpPr txBox="1">
            <a:spLocks noGrp="1"/>
          </p:cNvSpPr>
          <p:nvPr>
            <p:ph type="subTitle" idx="1"/>
          </p:nvPr>
        </p:nvSpPr>
        <p:spPr>
          <a:xfrm>
            <a:off x="926533" y="4226224"/>
            <a:ext cx="30996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8" name="Google Shape;1918;p47"/>
          <p:cNvSpPr txBox="1">
            <a:spLocks noGrp="1"/>
          </p:cNvSpPr>
          <p:nvPr>
            <p:ph type="subTitle" idx="2"/>
          </p:nvPr>
        </p:nvSpPr>
        <p:spPr>
          <a:xfrm>
            <a:off x="4540451" y="4226224"/>
            <a:ext cx="31048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9" name="Google Shape;1919;p47"/>
          <p:cNvSpPr txBox="1">
            <a:spLocks noGrp="1"/>
          </p:cNvSpPr>
          <p:nvPr>
            <p:ph type="ctrTitle" idx="3"/>
          </p:nvPr>
        </p:nvSpPr>
        <p:spPr>
          <a:xfrm>
            <a:off x="924484" y="3829089"/>
            <a:ext cx="3104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0" name="Google Shape;1920;p47"/>
          <p:cNvSpPr txBox="1">
            <a:spLocks noGrp="1"/>
          </p:cNvSpPr>
          <p:nvPr>
            <p:ph type="ctrTitle" idx="4"/>
          </p:nvPr>
        </p:nvSpPr>
        <p:spPr>
          <a:xfrm>
            <a:off x="4538400" y="3829089"/>
            <a:ext cx="311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1" name="Google Shape;1921;p47"/>
          <p:cNvSpPr txBox="1">
            <a:spLocks noGrp="1"/>
          </p:cNvSpPr>
          <p:nvPr>
            <p:ph type="subTitle" idx="5"/>
          </p:nvPr>
        </p:nvSpPr>
        <p:spPr>
          <a:xfrm>
            <a:off x="8159568" y="4226224"/>
            <a:ext cx="31048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2" name="Google Shape;1922;p47"/>
          <p:cNvSpPr txBox="1">
            <a:spLocks noGrp="1"/>
          </p:cNvSpPr>
          <p:nvPr>
            <p:ph type="ctrTitle" idx="6"/>
          </p:nvPr>
        </p:nvSpPr>
        <p:spPr>
          <a:xfrm>
            <a:off x="8157516" y="3829089"/>
            <a:ext cx="311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3" name="Google Shape;1923;p47"/>
          <p:cNvSpPr/>
          <p:nvPr/>
        </p:nvSpPr>
        <p:spPr>
          <a:xfrm>
            <a:off x="-1029400" y="6355868"/>
            <a:ext cx="6287215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4" name="Google Shape;1924;p47"/>
          <p:cNvSpPr/>
          <p:nvPr/>
        </p:nvSpPr>
        <p:spPr>
          <a:xfrm rot="10800000">
            <a:off x="2988757" y="6364476"/>
            <a:ext cx="3962976" cy="103409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5" name="Google Shape;1925;p47"/>
          <p:cNvSpPr/>
          <p:nvPr/>
        </p:nvSpPr>
        <p:spPr>
          <a:xfrm rot="-1106640">
            <a:off x="2756183" y="5404241"/>
            <a:ext cx="2084380" cy="1708487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6" name="Google Shape;1926;p47"/>
          <p:cNvSpPr/>
          <p:nvPr/>
        </p:nvSpPr>
        <p:spPr>
          <a:xfrm rot="6257887">
            <a:off x="-649345" y="321389"/>
            <a:ext cx="2829327" cy="167986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27" name="Google Shape;1927;p47"/>
          <p:cNvGrpSpPr/>
          <p:nvPr/>
        </p:nvGrpSpPr>
        <p:grpSpPr>
          <a:xfrm>
            <a:off x="10962396" y="120200"/>
            <a:ext cx="988835" cy="1593985"/>
            <a:chOff x="510547" y="4000024"/>
            <a:chExt cx="741626" cy="1195489"/>
          </a:xfrm>
        </p:grpSpPr>
        <p:sp>
          <p:nvSpPr>
            <p:cNvPr id="1928" name="Google Shape;1928;p4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6" name="Google Shape;1946;p47"/>
          <p:cNvSpPr/>
          <p:nvPr/>
        </p:nvSpPr>
        <p:spPr>
          <a:xfrm rot="-9341272">
            <a:off x="10599561" y="80043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93170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8"/>
          <p:cNvSpPr txBox="1">
            <a:spLocks noGrp="1"/>
          </p:cNvSpPr>
          <p:nvPr>
            <p:ph type="ctrTitle"/>
          </p:nvPr>
        </p:nvSpPr>
        <p:spPr>
          <a:xfrm>
            <a:off x="950967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9" name="Google Shape;1949;p48"/>
          <p:cNvSpPr txBox="1">
            <a:spLocks noGrp="1"/>
          </p:cNvSpPr>
          <p:nvPr>
            <p:ph type="subTitle" idx="1"/>
          </p:nvPr>
        </p:nvSpPr>
        <p:spPr>
          <a:xfrm>
            <a:off x="926533" y="3596235"/>
            <a:ext cx="30996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0" name="Google Shape;1950;p48"/>
          <p:cNvSpPr txBox="1">
            <a:spLocks noGrp="1"/>
          </p:cNvSpPr>
          <p:nvPr>
            <p:ph type="subTitle" idx="2"/>
          </p:nvPr>
        </p:nvSpPr>
        <p:spPr>
          <a:xfrm>
            <a:off x="4541000" y="4983567"/>
            <a:ext cx="31048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1" name="Google Shape;1951;p48"/>
          <p:cNvSpPr txBox="1">
            <a:spLocks noGrp="1"/>
          </p:cNvSpPr>
          <p:nvPr>
            <p:ph type="ctrTitle" idx="3"/>
          </p:nvPr>
        </p:nvSpPr>
        <p:spPr>
          <a:xfrm>
            <a:off x="924484" y="3235740"/>
            <a:ext cx="31048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2" name="Google Shape;1952;p48"/>
          <p:cNvSpPr txBox="1">
            <a:spLocks noGrp="1"/>
          </p:cNvSpPr>
          <p:nvPr>
            <p:ph type="ctrTitle" idx="4"/>
          </p:nvPr>
        </p:nvSpPr>
        <p:spPr>
          <a:xfrm>
            <a:off x="4538400" y="4571989"/>
            <a:ext cx="311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3" name="Google Shape;1953;p48"/>
          <p:cNvSpPr txBox="1">
            <a:spLocks noGrp="1"/>
          </p:cNvSpPr>
          <p:nvPr>
            <p:ph type="subTitle" idx="5"/>
          </p:nvPr>
        </p:nvSpPr>
        <p:spPr>
          <a:xfrm>
            <a:off x="8159567" y="3596235"/>
            <a:ext cx="31048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4" name="Google Shape;1954;p48"/>
          <p:cNvSpPr txBox="1">
            <a:spLocks noGrp="1"/>
          </p:cNvSpPr>
          <p:nvPr>
            <p:ph type="ctrTitle" idx="6"/>
          </p:nvPr>
        </p:nvSpPr>
        <p:spPr>
          <a:xfrm>
            <a:off x="8157516" y="3235740"/>
            <a:ext cx="311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5" name="Google Shape;1955;p48"/>
          <p:cNvSpPr/>
          <p:nvPr/>
        </p:nvSpPr>
        <p:spPr>
          <a:xfrm>
            <a:off x="-969643" y="6174333"/>
            <a:ext cx="6838849" cy="1101736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6" name="Google Shape;1956;p48"/>
          <p:cNvSpPr/>
          <p:nvPr/>
        </p:nvSpPr>
        <p:spPr>
          <a:xfrm rot="2700000" flipH="1">
            <a:off x="10543414" y="4662645"/>
            <a:ext cx="2084508" cy="170859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7" name="Google Shape;1957;p48"/>
          <p:cNvSpPr/>
          <p:nvPr/>
        </p:nvSpPr>
        <p:spPr>
          <a:xfrm rot="10800000" flipH="1">
            <a:off x="4563823" y="6412443"/>
            <a:ext cx="3962976" cy="103409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8" name="Google Shape;1958;p48"/>
          <p:cNvSpPr/>
          <p:nvPr/>
        </p:nvSpPr>
        <p:spPr>
          <a:xfrm rot="-6257887" flipH="1">
            <a:off x="10407442" y="284256"/>
            <a:ext cx="2829327" cy="167986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9" name="Google Shape;1959;p48"/>
          <p:cNvSpPr/>
          <p:nvPr/>
        </p:nvSpPr>
        <p:spPr>
          <a:xfrm rot="9341272" flipH="1">
            <a:off x="-113842" y="-12791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0" name="Google Shape;1960;p48"/>
          <p:cNvGrpSpPr/>
          <p:nvPr/>
        </p:nvGrpSpPr>
        <p:grpSpPr>
          <a:xfrm flipH="1">
            <a:off x="-206208" y="209766"/>
            <a:ext cx="988835" cy="1593985"/>
            <a:chOff x="510547" y="4000024"/>
            <a:chExt cx="741626" cy="1195489"/>
          </a:xfrm>
        </p:grpSpPr>
        <p:sp>
          <p:nvSpPr>
            <p:cNvPr id="1961" name="Google Shape;1961;p4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4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4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9" name="Google Shape;1979;p48"/>
          <p:cNvSpPr/>
          <p:nvPr/>
        </p:nvSpPr>
        <p:spPr>
          <a:xfrm flipH="1">
            <a:off x="5933575" y="6485868"/>
            <a:ext cx="6287215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0" name="Google Shape;1980;p48"/>
          <p:cNvSpPr/>
          <p:nvPr/>
        </p:nvSpPr>
        <p:spPr>
          <a:xfrm rot="1634032">
            <a:off x="11008799" y="1634831"/>
            <a:ext cx="1512688" cy="3445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1" name="Google Shape;1981;p48"/>
          <p:cNvSpPr/>
          <p:nvPr/>
        </p:nvSpPr>
        <p:spPr>
          <a:xfrm rot="10800000">
            <a:off x="-1798143" y="6223301"/>
            <a:ext cx="3962976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2" name="Google Shape;1982;p48"/>
          <p:cNvSpPr/>
          <p:nvPr/>
        </p:nvSpPr>
        <p:spPr>
          <a:xfrm flipH="1">
            <a:off x="2428059" y="-460046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3" name="Google Shape;1983;p48"/>
          <p:cNvGrpSpPr/>
          <p:nvPr/>
        </p:nvGrpSpPr>
        <p:grpSpPr>
          <a:xfrm rot="8370820" flipH="1">
            <a:off x="7813727" y="-296246"/>
            <a:ext cx="928436" cy="1354983"/>
            <a:chOff x="802700" y="4340849"/>
            <a:chExt cx="696291" cy="1016185"/>
          </a:xfrm>
        </p:grpSpPr>
        <p:sp>
          <p:nvSpPr>
            <p:cNvPr id="1984" name="Google Shape;1984;p48"/>
            <p:cNvSpPr/>
            <p:nvPr/>
          </p:nvSpPr>
          <p:spPr>
            <a:xfrm rot="1098150">
              <a:off x="1402392" y="434857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8"/>
            <p:cNvSpPr/>
            <p:nvPr/>
          </p:nvSpPr>
          <p:spPr>
            <a:xfrm rot="1098150">
              <a:off x="1434851" y="459556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8"/>
            <p:cNvSpPr/>
            <p:nvPr/>
          </p:nvSpPr>
          <p:spPr>
            <a:xfrm rot="1098150">
              <a:off x="1186690" y="443921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8"/>
            <p:cNvSpPr/>
            <p:nvPr/>
          </p:nvSpPr>
          <p:spPr>
            <a:xfrm rot="1098150">
              <a:off x="1224257" y="471285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8"/>
            <p:cNvSpPr/>
            <p:nvPr/>
          </p:nvSpPr>
          <p:spPr>
            <a:xfrm rot="1098150">
              <a:off x="1043168" y="472387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8"/>
            <p:cNvSpPr/>
            <p:nvPr/>
          </p:nvSpPr>
          <p:spPr>
            <a:xfrm rot="1098150">
              <a:off x="1081301" y="48708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8"/>
            <p:cNvSpPr/>
            <p:nvPr/>
          </p:nvSpPr>
          <p:spPr>
            <a:xfrm rot="1098150">
              <a:off x="966717" y="499599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8"/>
            <p:cNvSpPr/>
            <p:nvPr/>
          </p:nvSpPr>
          <p:spPr>
            <a:xfrm rot="1098150">
              <a:off x="869989" y="514328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8"/>
            <p:cNvSpPr/>
            <p:nvPr/>
          </p:nvSpPr>
          <p:spPr>
            <a:xfrm rot="1098150">
              <a:off x="808561" y="530094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3" name="Google Shape;1993;p48"/>
          <p:cNvSpPr/>
          <p:nvPr/>
        </p:nvSpPr>
        <p:spPr>
          <a:xfrm rot="204309" flipH="1">
            <a:off x="5321938" y="-132871"/>
            <a:ext cx="3129605" cy="461964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8440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49"/>
          <p:cNvSpPr/>
          <p:nvPr/>
        </p:nvSpPr>
        <p:spPr>
          <a:xfrm rot="10800000" flipH="1">
            <a:off x="8045802" y="6241419"/>
            <a:ext cx="4204333" cy="72274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6" name="Google Shape;1996;p49"/>
          <p:cNvSpPr txBox="1">
            <a:spLocks noGrp="1"/>
          </p:cNvSpPr>
          <p:nvPr>
            <p:ph type="ctrTitle"/>
          </p:nvPr>
        </p:nvSpPr>
        <p:spPr>
          <a:xfrm>
            <a:off x="950967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7" name="Google Shape;1997;p49"/>
          <p:cNvSpPr txBox="1">
            <a:spLocks noGrp="1"/>
          </p:cNvSpPr>
          <p:nvPr>
            <p:ph type="subTitle" idx="1"/>
          </p:nvPr>
        </p:nvSpPr>
        <p:spPr>
          <a:xfrm>
            <a:off x="2500151" y="2284767"/>
            <a:ext cx="4026400" cy="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8" name="Google Shape;1998;p49"/>
          <p:cNvSpPr txBox="1">
            <a:spLocks noGrp="1"/>
          </p:cNvSpPr>
          <p:nvPr>
            <p:ph type="subTitle" idx="2"/>
          </p:nvPr>
        </p:nvSpPr>
        <p:spPr>
          <a:xfrm>
            <a:off x="2493141" y="3545400"/>
            <a:ext cx="4033600" cy="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9" name="Google Shape;1999;p49"/>
          <p:cNvSpPr txBox="1">
            <a:spLocks noGrp="1"/>
          </p:cNvSpPr>
          <p:nvPr>
            <p:ph type="ctrTitle" idx="3"/>
          </p:nvPr>
        </p:nvSpPr>
        <p:spPr>
          <a:xfrm>
            <a:off x="2493141" y="1887633"/>
            <a:ext cx="4033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0" name="Google Shape;2000;p49"/>
          <p:cNvSpPr txBox="1">
            <a:spLocks noGrp="1"/>
          </p:cNvSpPr>
          <p:nvPr>
            <p:ph type="ctrTitle" idx="4"/>
          </p:nvPr>
        </p:nvSpPr>
        <p:spPr>
          <a:xfrm>
            <a:off x="2486467" y="3148267"/>
            <a:ext cx="404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1" name="Google Shape;2001;p49"/>
          <p:cNvSpPr txBox="1">
            <a:spLocks noGrp="1"/>
          </p:cNvSpPr>
          <p:nvPr>
            <p:ph type="subTitle" idx="5"/>
          </p:nvPr>
        </p:nvSpPr>
        <p:spPr>
          <a:xfrm>
            <a:off x="2493141" y="4806033"/>
            <a:ext cx="4033600" cy="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2" name="Google Shape;2002;p49"/>
          <p:cNvSpPr txBox="1">
            <a:spLocks noGrp="1"/>
          </p:cNvSpPr>
          <p:nvPr>
            <p:ph type="ctrTitle" idx="6"/>
          </p:nvPr>
        </p:nvSpPr>
        <p:spPr>
          <a:xfrm>
            <a:off x="2486467" y="4408884"/>
            <a:ext cx="40400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3" name="Google Shape;2003;p49"/>
          <p:cNvSpPr txBox="1">
            <a:spLocks noGrp="1"/>
          </p:cNvSpPr>
          <p:nvPr>
            <p:ph type="title" idx="7" hasCustomPrompt="1"/>
          </p:nvPr>
        </p:nvSpPr>
        <p:spPr>
          <a:xfrm>
            <a:off x="950967" y="1887633"/>
            <a:ext cx="1549200" cy="5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4" name="Google Shape;2004;p49"/>
          <p:cNvSpPr txBox="1">
            <a:spLocks noGrp="1"/>
          </p:cNvSpPr>
          <p:nvPr>
            <p:ph type="title" idx="8" hasCustomPrompt="1"/>
          </p:nvPr>
        </p:nvSpPr>
        <p:spPr>
          <a:xfrm>
            <a:off x="950967" y="3148267"/>
            <a:ext cx="1549200" cy="5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5" name="Google Shape;2005;p49"/>
          <p:cNvSpPr txBox="1">
            <a:spLocks noGrp="1"/>
          </p:cNvSpPr>
          <p:nvPr>
            <p:ph type="title" idx="9" hasCustomPrompt="1"/>
          </p:nvPr>
        </p:nvSpPr>
        <p:spPr>
          <a:xfrm>
            <a:off x="950967" y="4408900"/>
            <a:ext cx="1549200" cy="5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6" name="Google Shape;2006;p49"/>
          <p:cNvSpPr/>
          <p:nvPr/>
        </p:nvSpPr>
        <p:spPr>
          <a:xfrm rot="1711372">
            <a:off x="10357373" y="-338615"/>
            <a:ext cx="2487432" cy="198490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7" name="Google Shape;2007;p49"/>
          <p:cNvSpPr/>
          <p:nvPr/>
        </p:nvSpPr>
        <p:spPr>
          <a:xfrm rot="-3587236">
            <a:off x="-1724177" y="-295103"/>
            <a:ext cx="4211073" cy="2430704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8" name="Google Shape;2008;p49"/>
          <p:cNvSpPr/>
          <p:nvPr/>
        </p:nvSpPr>
        <p:spPr>
          <a:xfrm rot="6855029">
            <a:off x="10064563" y="5567031"/>
            <a:ext cx="3129199" cy="461904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9" name="Google Shape;2009;p49"/>
          <p:cNvSpPr/>
          <p:nvPr/>
        </p:nvSpPr>
        <p:spPr>
          <a:xfrm rot="3294114" flipH="1">
            <a:off x="-525818" y="5040068"/>
            <a:ext cx="2084313" cy="170843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0" name="Google Shape;2010;p49"/>
          <p:cNvSpPr/>
          <p:nvPr/>
        </p:nvSpPr>
        <p:spPr>
          <a:xfrm rot="-620012">
            <a:off x="1021078" y="145062"/>
            <a:ext cx="1512951" cy="3449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1" name="Google Shape;2011;p49"/>
          <p:cNvGrpSpPr/>
          <p:nvPr/>
        </p:nvGrpSpPr>
        <p:grpSpPr>
          <a:xfrm>
            <a:off x="101600" y="1598033"/>
            <a:ext cx="682659" cy="701184"/>
            <a:chOff x="-91050" y="3532775"/>
            <a:chExt cx="511994" cy="525888"/>
          </a:xfrm>
        </p:grpSpPr>
        <p:sp>
          <p:nvSpPr>
            <p:cNvPr id="2012" name="Google Shape;2012;p49"/>
            <p:cNvSpPr/>
            <p:nvPr/>
          </p:nvSpPr>
          <p:spPr>
            <a:xfrm>
              <a:off x="186040" y="3532775"/>
              <a:ext cx="25125" cy="18249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149109" y="3645476"/>
              <a:ext cx="34339" cy="26420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274444" y="3592671"/>
              <a:ext cx="37003" cy="3171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9"/>
            <p:cNvSpPr/>
            <p:nvPr/>
          </p:nvSpPr>
          <p:spPr>
            <a:xfrm>
              <a:off x="263898" y="3911011"/>
              <a:ext cx="47549" cy="44562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369471" y="3879012"/>
              <a:ext cx="51473" cy="50681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267857" y="3789276"/>
              <a:ext cx="27752" cy="37003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351798" y="4033251"/>
              <a:ext cx="42762" cy="25412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22443" y="3852627"/>
              <a:ext cx="44886" cy="356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-91050" y="3704832"/>
              <a:ext cx="30380" cy="22461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1" name="Google Shape;2021;p49"/>
          <p:cNvSpPr/>
          <p:nvPr/>
        </p:nvSpPr>
        <p:spPr>
          <a:xfrm rot="2074035">
            <a:off x="9410321" y="357341"/>
            <a:ext cx="3129548" cy="46195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4367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50"/>
          <p:cNvSpPr txBox="1">
            <a:spLocks noGrp="1"/>
          </p:cNvSpPr>
          <p:nvPr>
            <p:ph type="title"/>
          </p:nvPr>
        </p:nvSpPr>
        <p:spPr>
          <a:xfrm>
            <a:off x="953200" y="558007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4" name="Google Shape;2024;p50"/>
          <p:cNvSpPr txBox="1">
            <a:spLocks noGrp="1"/>
          </p:cNvSpPr>
          <p:nvPr>
            <p:ph type="subTitle" idx="1"/>
          </p:nvPr>
        </p:nvSpPr>
        <p:spPr>
          <a:xfrm>
            <a:off x="966593" y="4664675"/>
            <a:ext cx="24384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5" name="Google Shape;2025;p50"/>
          <p:cNvSpPr txBox="1">
            <a:spLocks noGrp="1"/>
          </p:cNvSpPr>
          <p:nvPr>
            <p:ph type="subTitle" idx="2"/>
          </p:nvPr>
        </p:nvSpPr>
        <p:spPr>
          <a:xfrm>
            <a:off x="3573101" y="4664680"/>
            <a:ext cx="24384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6" name="Google Shape;2026;p50"/>
          <p:cNvSpPr txBox="1">
            <a:spLocks noGrp="1"/>
          </p:cNvSpPr>
          <p:nvPr>
            <p:ph type="subTitle" idx="3"/>
          </p:nvPr>
        </p:nvSpPr>
        <p:spPr>
          <a:xfrm>
            <a:off x="6180560" y="4664680"/>
            <a:ext cx="24384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7" name="Google Shape;2027;p50"/>
          <p:cNvSpPr txBox="1">
            <a:spLocks noGrp="1"/>
          </p:cNvSpPr>
          <p:nvPr>
            <p:ph type="subTitle" idx="4"/>
          </p:nvPr>
        </p:nvSpPr>
        <p:spPr>
          <a:xfrm>
            <a:off x="966593" y="3995979"/>
            <a:ext cx="243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8" name="Google Shape;2028;p50"/>
          <p:cNvSpPr txBox="1">
            <a:spLocks noGrp="1"/>
          </p:cNvSpPr>
          <p:nvPr>
            <p:ph type="subTitle" idx="5"/>
          </p:nvPr>
        </p:nvSpPr>
        <p:spPr>
          <a:xfrm>
            <a:off x="3573101" y="3995979"/>
            <a:ext cx="243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9" name="Google Shape;2029;p50"/>
          <p:cNvSpPr txBox="1">
            <a:spLocks noGrp="1"/>
          </p:cNvSpPr>
          <p:nvPr>
            <p:ph type="subTitle" idx="6"/>
          </p:nvPr>
        </p:nvSpPr>
        <p:spPr>
          <a:xfrm>
            <a:off x="6180560" y="3995979"/>
            <a:ext cx="243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0" name="Google Shape;2030;p50"/>
          <p:cNvSpPr txBox="1">
            <a:spLocks noGrp="1"/>
          </p:cNvSpPr>
          <p:nvPr>
            <p:ph type="subTitle" idx="7"/>
          </p:nvPr>
        </p:nvSpPr>
        <p:spPr>
          <a:xfrm>
            <a:off x="8788008" y="4664680"/>
            <a:ext cx="24384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1" name="Google Shape;2031;p50"/>
          <p:cNvSpPr txBox="1">
            <a:spLocks noGrp="1"/>
          </p:cNvSpPr>
          <p:nvPr>
            <p:ph type="subTitle" idx="8"/>
          </p:nvPr>
        </p:nvSpPr>
        <p:spPr>
          <a:xfrm>
            <a:off x="8788008" y="3995979"/>
            <a:ext cx="243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2" name="Google Shape;2032;p50"/>
          <p:cNvSpPr/>
          <p:nvPr/>
        </p:nvSpPr>
        <p:spPr>
          <a:xfrm rot="395179" flipH="1">
            <a:off x="9375207" y="707981"/>
            <a:ext cx="1559867" cy="78466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3" name="Google Shape;2033;p50"/>
          <p:cNvSpPr/>
          <p:nvPr/>
        </p:nvSpPr>
        <p:spPr>
          <a:xfrm rot="1756872">
            <a:off x="10370939" y="-357597"/>
            <a:ext cx="2855871" cy="2278729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4" name="Google Shape;2034;p50"/>
          <p:cNvSpPr/>
          <p:nvPr/>
        </p:nvSpPr>
        <p:spPr>
          <a:xfrm rot="-10125649">
            <a:off x="10563704" y="1571927"/>
            <a:ext cx="1760491" cy="105871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5" name="Google Shape;2035;p50"/>
          <p:cNvGrpSpPr/>
          <p:nvPr/>
        </p:nvGrpSpPr>
        <p:grpSpPr>
          <a:xfrm>
            <a:off x="10160520" y="102813"/>
            <a:ext cx="1259929" cy="1072579"/>
            <a:chOff x="7620389" y="77110"/>
            <a:chExt cx="944947" cy="804434"/>
          </a:xfrm>
        </p:grpSpPr>
        <p:sp>
          <p:nvSpPr>
            <p:cNvPr id="2036" name="Google Shape;2036;p50"/>
            <p:cNvSpPr/>
            <p:nvPr/>
          </p:nvSpPr>
          <p:spPr>
            <a:xfrm rot="-1941969">
              <a:off x="7976183" y="255479"/>
              <a:ext cx="39956" cy="37391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50"/>
            <p:cNvSpPr/>
            <p:nvPr/>
          </p:nvSpPr>
          <p:spPr>
            <a:xfrm rot="-1941969">
              <a:off x="7894082" y="238750"/>
              <a:ext cx="32225" cy="25794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50"/>
            <p:cNvSpPr/>
            <p:nvPr/>
          </p:nvSpPr>
          <p:spPr>
            <a:xfrm rot="-1941969">
              <a:off x="7925090" y="127388"/>
              <a:ext cx="33525" cy="28395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50"/>
            <p:cNvSpPr/>
            <p:nvPr/>
          </p:nvSpPr>
          <p:spPr>
            <a:xfrm rot="-1941969">
              <a:off x="7747334" y="165956"/>
              <a:ext cx="29660" cy="21929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50"/>
            <p:cNvSpPr/>
            <p:nvPr/>
          </p:nvSpPr>
          <p:spPr>
            <a:xfrm rot="-1941969">
              <a:off x="7625858" y="86584"/>
              <a:ext cx="45122" cy="33525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50"/>
            <p:cNvSpPr/>
            <p:nvPr/>
          </p:nvSpPr>
          <p:spPr>
            <a:xfrm rot="-1941969">
              <a:off x="8143974" y="352858"/>
              <a:ext cx="41257" cy="34826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50"/>
            <p:cNvSpPr/>
            <p:nvPr/>
          </p:nvSpPr>
          <p:spPr>
            <a:xfrm rot="-1941969">
              <a:off x="8052430" y="511545"/>
              <a:ext cx="43822" cy="4385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50"/>
            <p:cNvSpPr/>
            <p:nvPr/>
          </p:nvSpPr>
          <p:spPr>
            <a:xfrm rot="-1941969">
              <a:off x="8224647" y="493270"/>
              <a:ext cx="42522" cy="32225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50"/>
            <p:cNvSpPr/>
            <p:nvPr/>
          </p:nvSpPr>
          <p:spPr>
            <a:xfrm rot="-1941969">
              <a:off x="8176469" y="655213"/>
              <a:ext cx="47688" cy="36126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50"/>
            <p:cNvSpPr/>
            <p:nvPr/>
          </p:nvSpPr>
          <p:spPr>
            <a:xfrm rot="-1941969">
              <a:off x="8292610" y="661197"/>
              <a:ext cx="46387" cy="34826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50"/>
            <p:cNvSpPr/>
            <p:nvPr/>
          </p:nvSpPr>
          <p:spPr>
            <a:xfrm rot="-1941969">
              <a:off x="8375918" y="731919"/>
              <a:ext cx="28360" cy="21929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50"/>
            <p:cNvSpPr/>
            <p:nvPr/>
          </p:nvSpPr>
          <p:spPr>
            <a:xfrm rot="-1941969">
              <a:off x="8525277" y="844867"/>
              <a:ext cx="34826" cy="29660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8" name="Google Shape;2048;p50"/>
          <p:cNvSpPr/>
          <p:nvPr/>
        </p:nvSpPr>
        <p:spPr>
          <a:xfrm rot="-7006510">
            <a:off x="-1108998" y="5983440"/>
            <a:ext cx="2836227" cy="1303645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49" name="Google Shape;2049;p50"/>
          <p:cNvGrpSpPr/>
          <p:nvPr/>
        </p:nvGrpSpPr>
        <p:grpSpPr>
          <a:xfrm>
            <a:off x="26754" y="5912285"/>
            <a:ext cx="837388" cy="863267"/>
            <a:chOff x="40115" y="4429189"/>
            <a:chExt cx="628041" cy="647450"/>
          </a:xfrm>
        </p:grpSpPr>
        <p:sp>
          <p:nvSpPr>
            <p:cNvPr id="2050" name="Google Shape;2050;p50"/>
            <p:cNvSpPr/>
            <p:nvPr/>
          </p:nvSpPr>
          <p:spPr>
            <a:xfrm>
              <a:off x="608419" y="4429189"/>
              <a:ext cx="50784" cy="40326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432427" y="4609699"/>
              <a:ext cx="53714" cy="54528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611431" y="4632039"/>
              <a:ext cx="56725" cy="47814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417493" y="4494826"/>
              <a:ext cx="50784" cy="37315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390636" y="4833790"/>
              <a:ext cx="57376" cy="38454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222090" y="4715580"/>
              <a:ext cx="44802" cy="34344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242965" y="4884166"/>
              <a:ext cx="3011" cy="4517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40115" y="5046731"/>
              <a:ext cx="35809" cy="29909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8" name="Google Shape;2058;p50"/>
          <p:cNvSpPr/>
          <p:nvPr/>
        </p:nvSpPr>
        <p:spPr>
          <a:xfrm rot="8792422">
            <a:off x="9800896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9" name="Google Shape;2059;p50"/>
          <p:cNvGrpSpPr/>
          <p:nvPr/>
        </p:nvGrpSpPr>
        <p:grpSpPr>
          <a:xfrm rot="-3921271">
            <a:off x="-484764" y="-22047"/>
            <a:ext cx="1807365" cy="1563315"/>
            <a:chOff x="8143767" y="-3687965"/>
            <a:chExt cx="1355532" cy="1172493"/>
          </a:xfrm>
        </p:grpSpPr>
        <p:sp>
          <p:nvSpPr>
            <p:cNvPr id="2060" name="Google Shape;2060;p50"/>
            <p:cNvSpPr/>
            <p:nvPr/>
          </p:nvSpPr>
          <p:spPr>
            <a:xfrm rot="-6299960">
              <a:off x="8403679" y="-3629228"/>
              <a:ext cx="931172" cy="105501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50"/>
            <p:cNvSpPr/>
            <p:nvPr/>
          </p:nvSpPr>
          <p:spPr>
            <a:xfrm rot="-6299960">
              <a:off x="8697358" y="-3393831"/>
              <a:ext cx="38524" cy="261792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50"/>
            <p:cNvSpPr/>
            <p:nvPr/>
          </p:nvSpPr>
          <p:spPr>
            <a:xfrm rot="-6299960">
              <a:off x="8660202" y="-3288349"/>
              <a:ext cx="336890" cy="244368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50"/>
            <p:cNvSpPr/>
            <p:nvPr/>
          </p:nvSpPr>
          <p:spPr>
            <a:xfrm rot="-6299960">
              <a:off x="8795676" y="-3545480"/>
              <a:ext cx="52248" cy="329390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50"/>
            <p:cNvSpPr/>
            <p:nvPr/>
          </p:nvSpPr>
          <p:spPr>
            <a:xfrm rot="-6299960">
              <a:off x="8354753" y="-3330857"/>
              <a:ext cx="236043" cy="617982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8163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51"/>
          <p:cNvSpPr/>
          <p:nvPr/>
        </p:nvSpPr>
        <p:spPr>
          <a:xfrm rot="620012" flipH="1">
            <a:off x="10963334" y="-14338"/>
            <a:ext cx="1512951" cy="344943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7" name="Google Shape;2067;p51"/>
          <p:cNvSpPr txBox="1">
            <a:spLocks noGrp="1"/>
          </p:cNvSpPr>
          <p:nvPr>
            <p:ph type="title"/>
          </p:nvPr>
        </p:nvSpPr>
        <p:spPr>
          <a:xfrm>
            <a:off x="946377" y="561897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8" name="Google Shape;2068;p51"/>
          <p:cNvSpPr txBox="1">
            <a:spLocks noGrp="1"/>
          </p:cNvSpPr>
          <p:nvPr>
            <p:ph type="subTitle" idx="1"/>
          </p:nvPr>
        </p:nvSpPr>
        <p:spPr>
          <a:xfrm>
            <a:off x="2126600" y="3240568"/>
            <a:ext cx="248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9" name="Google Shape;2069;p51"/>
          <p:cNvSpPr txBox="1">
            <a:spLocks noGrp="1"/>
          </p:cNvSpPr>
          <p:nvPr>
            <p:ph type="subTitle" idx="2"/>
          </p:nvPr>
        </p:nvSpPr>
        <p:spPr>
          <a:xfrm>
            <a:off x="7580639" y="3258293"/>
            <a:ext cx="248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0" name="Google Shape;2070;p51"/>
          <p:cNvSpPr txBox="1">
            <a:spLocks noGrp="1"/>
          </p:cNvSpPr>
          <p:nvPr>
            <p:ph type="subTitle" idx="3"/>
          </p:nvPr>
        </p:nvSpPr>
        <p:spPr>
          <a:xfrm>
            <a:off x="1353267" y="5121544"/>
            <a:ext cx="4027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1" name="Google Shape;2071;p51"/>
          <p:cNvSpPr txBox="1">
            <a:spLocks noGrp="1"/>
          </p:cNvSpPr>
          <p:nvPr>
            <p:ph type="subTitle" idx="4"/>
          </p:nvPr>
        </p:nvSpPr>
        <p:spPr>
          <a:xfrm>
            <a:off x="1352767" y="2694333"/>
            <a:ext cx="4028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2" name="Google Shape;2072;p51"/>
          <p:cNvSpPr txBox="1">
            <a:spLocks noGrp="1"/>
          </p:cNvSpPr>
          <p:nvPr>
            <p:ph type="subTitle" idx="5"/>
          </p:nvPr>
        </p:nvSpPr>
        <p:spPr>
          <a:xfrm>
            <a:off x="6806640" y="2694333"/>
            <a:ext cx="4028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3" name="Google Shape;2073;p51"/>
          <p:cNvSpPr txBox="1">
            <a:spLocks noGrp="1"/>
          </p:cNvSpPr>
          <p:nvPr>
            <p:ph type="subTitle" idx="6"/>
          </p:nvPr>
        </p:nvSpPr>
        <p:spPr>
          <a:xfrm>
            <a:off x="1353267" y="4532196"/>
            <a:ext cx="4027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7"/>
          </p:nvPr>
        </p:nvSpPr>
        <p:spPr>
          <a:xfrm>
            <a:off x="6807140" y="5121544"/>
            <a:ext cx="4027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8"/>
          </p:nvPr>
        </p:nvSpPr>
        <p:spPr>
          <a:xfrm>
            <a:off x="6807140" y="4532196"/>
            <a:ext cx="4027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6" name="Google Shape;2076;p51"/>
          <p:cNvSpPr/>
          <p:nvPr/>
        </p:nvSpPr>
        <p:spPr>
          <a:xfrm rot="-3938483" flipH="1">
            <a:off x="10244588" y="-134953"/>
            <a:ext cx="2084504" cy="1708588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7" name="Google Shape;2077;p51"/>
          <p:cNvSpPr/>
          <p:nvPr/>
        </p:nvSpPr>
        <p:spPr>
          <a:xfrm rot="-5400000" flipH="1">
            <a:off x="-1076726" y="468854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8" name="Google Shape;2078;p51"/>
          <p:cNvSpPr/>
          <p:nvPr/>
        </p:nvSpPr>
        <p:spPr>
          <a:xfrm flipH="1">
            <a:off x="-357528" y="1425983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9" name="Google Shape;2079;p51"/>
          <p:cNvSpPr/>
          <p:nvPr/>
        </p:nvSpPr>
        <p:spPr>
          <a:xfrm rot="9616139" flipH="1">
            <a:off x="10013795" y="5212454"/>
            <a:ext cx="4211096" cy="2430717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80" name="Google Shape;2080;p51"/>
          <p:cNvGrpSpPr/>
          <p:nvPr/>
        </p:nvGrpSpPr>
        <p:grpSpPr>
          <a:xfrm flipH="1">
            <a:off x="14532" y="-91226"/>
            <a:ext cx="1851785" cy="1056067"/>
            <a:chOff x="7639134" y="208231"/>
            <a:chExt cx="1388839" cy="792050"/>
          </a:xfrm>
        </p:grpSpPr>
        <p:sp>
          <p:nvSpPr>
            <p:cNvPr id="2081" name="Google Shape;2081;p51"/>
            <p:cNvSpPr/>
            <p:nvPr/>
          </p:nvSpPr>
          <p:spPr>
            <a:xfrm rot="-2013558">
              <a:off x="8257676" y="694644"/>
              <a:ext cx="26665" cy="19714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51"/>
            <p:cNvSpPr/>
            <p:nvPr/>
          </p:nvSpPr>
          <p:spPr>
            <a:xfrm rot="-2013558">
              <a:off x="8358740" y="657517"/>
              <a:ext cx="28971" cy="2088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51"/>
            <p:cNvSpPr/>
            <p:nvPr/>
          </p:nvSpPr>
          <p:spPr>
            <a:xfrm rot="-2013558">
              <a:off x="8264563" y="609486"/>
              <a:ext cx="35954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51"/>
            <p:cNvSpPr/>
            <p:nvPr/>
          </p:nvSpPr>
          <p:spPr>
            <a:xfrm rot="-2013558">
              <a:off x="8412225" y="428513"/>
              <a:ext cx="37091" cy="30140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51"/>
            <p:cNvSpPr/>
            <p:nvPr/>
          </p:nvSpPr>
          <p:spPr>
            <a:xfrm rot="-2013558">
              <a:off x="8397634" y="581155"/>
              <a:ext cx="38260" cy="32478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51"/>
            <p:cNvSpPr/>
            <p:nvPr/>
          </p:nvSpPr>
          <p:spPr>
            <a:xfrm rot="-2013558">
              <a:off x="8594460" y="688205"/>
              <a:ext cx="32447" cy="40598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51"/>
            <p:cNvSpPr/>
            <p:nvPr/>
          </p:nvSpPr>
          <p:spPr>
            <a:xfrm rot="-2013558">
              <a:off x="8282328" y="513861"/>
              <a:ext cx="50992" cy="5446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51"/>
            <p:cNvSpPr/>
            <p:nvPr/>
          </p:nvSpPr>
          <p:spPr>
            <a:xfrm rot="-2013558">
              <a:off x="8109849" y="437003"/>
              <a:ext cx="53299" cy="39397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51"/>
            <p:cNvSpPr/>
            <p:nvPr/>
          </p:nvSpPr>
          <p:spPr>
            <a:xfrm rot="-2013558">
              <a:off x="8112629" y="318716"/>
              <a:ext cx="57943" cy="44042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51"/>
            <p:cNvSpPr/>
            <p:nvPr/>
          </p:nvSpPr>
          <p:spPr>
            <a:xfrm rot="-2013558">
              <a:off x="8038518" y="550374"/>
              <a:ext cx="73013" cy="56774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51"/>
            <p:cNvSpPr/>
            <p:nvPr/>
          </p:nvSpPr>
          <p:spPr>
            <a:xfrm rot="-2013558">
              <a:off x="8002005" y="383669"/>
              <a:ext cx="49855" cy="44042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51"/>
            <p:cNvSpPr/>
            <p:nvPr/>
          </p:nvSpPr>
          <p:spPr>
            <a:xfrm rot="-2013558">
              <a:off x="7887429" y="398579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51"/>
            <p:cNvSpPr/>
            <p:nvPr/>
          </p:nvSpPr>
          <p:spPr>
            <a:xfrm rot="-2013558">
              <a:off x="7721058" y="271757"/>
              <a:ext cx="28971" cy="22052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51"/>
            <p:cNvSpPr/>
            <p:nvPr/>
          </p:nvSpPr>
          <p:spPr>
            <a:xfrm rot="-2013558">
              <a:off x="7642456" y="213644"/>
              <a:ext cx="25528" cy="19714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51"/>
            <p:cNvSpPr/>
            <p:nvPr/>
          </p:nvSpPr>
          <p:spPr>
            <a:xfrm rot="-2013558">
              <a:off x="8566318" y="513109"/>
              <a:ext cx="66062" cy="48654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51"/>
            <p:cNvSpPr/>
            <p:nvPr/>
          </p:nvSpPr>
          <p:spPr>
            <a:xfrm rot="-2013558">
              <a:off x="8344163" y="805278"/>
              <a:ext cx="69538" cy="54752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51"/>
            <p:cNvSpPr/>
            <p:nvPr/>
          </p:nvSpPr>
          <p:spPr>
            <a:xfrm rot="-2013558">
              <a:off x="8738623" y="784210"/>
              <a:ext cx="38260" cy="30140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51"/>
            <p:cNvSpPr/>
            <p:nvPr/>
          </p:nvSpPr>
          <p:spPr>
            <a:xfrm rot="-2013558">
              <a:off x="8818415" y="867350"/>
              <a:ext cx="38260" cy="2900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51"/>
            <p:cNvSpPr/>
            <p:nvPr/>
          </p:nvSpPr>
          <p:spPr>
            <a:xfrm rot="-2013558">
              <a:off x="8981063" y="960045"/>
              <a:ext cx="41735" cy="31309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0" name="Google Shape;2100;p51"/>
          <p:cNvSpPr/>
          <p:nvPr/>
        </p:nvSpPr>
        <p:spPr>
          <a:xfrm rot="-7712179" flipH="1">
            <a:off x="-841755" y="6001396"/>
            <a:ext cx="3129347" cy="46192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1" name="Google Shape;2101;p51"/>
          <p:cNvSpPr/>
          <p:nvPr/>
        </p:nvSpPr>
        <p:spPr>
          <a:xfrm rot="-2700000">
            <a:off x="10805122" y="4268023"/>
            <a:ext cx="2084213" cy="1708351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2" name="Google Shape;2102;p51"/>
          <p:cNvSpPr txBox="1">
            <a:spLocks noGrp="1"/>
          </p:cNvSpPr>
          <p:nvPr>
            <p:ph type="title" idx="9" hasCustomPrompt="1"/>
          </p:nvPr>
        </p:nvSpPr>
        <p:spPr>
          <a:xfrm>
            <a:off x="4276196" y="2048429"/>
            <a:ext cx="363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03" name="Google Shape;2103;p51"/>
          <p:cNvSpPr txBox="1">
            <a:spLocks noGrp="1"/>
          </p:cNvSpPr>
          <p:nvPr>
            <p:ph type="subTitle" idx="13"/>
          </p:nvPr>
        </p:nvSpPr>
        <p:spPr>
          <a:xfrm>
            <a:off x="4276196" y="1567367"/>
            <a:ext cx="363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4" name="Google Shape;2104;p51"/>
          <p:cNvSpPr/>
          <p:nvPr/>
        </p:nvSpPr>
        <p:spPr>
          <a:xfrm rot="10800000">
            <a:off x="4233667" y="5526500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5" name="Google Shape;2105;p51"/>
          <p:cNvGrpSpPr/>
          <p:nvPr/>
        </p:nvGrpSpPr>
        <p:grpSpPr>
          <a:xfrm rot="-1261930">
            <a:off x="5833070" y="3586848"/>
            <a:ext cx="928409" cy="1354944"/>
            <a:chOff x="8379850" y="2829899"/>
            <a:chExt cx="696291" cy="1016185"/>
          </a:xfrm>
        </p:grpSpPr>
        <p:sp>
          <p:nvSpPr>
            <p:cNvPr id="2106" name="Google Shape;2106;p51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51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51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51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51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51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51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51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51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77768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2"/>
          <p:cNvSpPr txBox="1">
            <a:spLocks noGrp="1"/>
          </p:cNvSpPr>
          <p:nvPr>
            <p:ph type="title"/>
          </p:nvPr>
        </p:nvSpPr>
        <p:spPr>
          <a:xfrm>
            <a:off x="953133" y="561269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7" name="Google Shape;2117;p52"/>
          <p:cNvSpPr txBox="1">
            <a:spLocks noGrp="1"/>
          </p:cNvSpPr>
          <p:nvPr>
            <p:ph type="subTitle" idx="1"/>
          </p:nvPr>
        </p:nvSpPr>
        <p:spPr>
          <a:xfrm>
            <a:off x="2807775" y="2741193"/>
            <a:ext cx="2794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8" name="Google Shape;2118;p52"/>
          <p:cNvSpPr txBox="1">
            <a:spLocks noGrp="1"/>
          </p:cNvSpPr>
          <p:nvPr>
            <p:ph type="subTitle" idx="2"/>
          </p:nvPr>
        </p:nvSpPr>
        <p:spPr>
          <a:xfrm>
            <a:off x="2810167" y="2211333"/>
            <a:ext cx="2790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9" name="Google Shape;2119;p52"/>
          <p:cNvSpPr txBox="1">
            <a:spLocks noGrp="1"/>
          </p:cNvSpPr>
          <p:nvPr>
            <p:ph type="subTitle" idx="3"/>
          </p:nvPr>
        </p:nvSpPr>
        <p:spPr>
          <a:xfrm>
            <a:off x="2807767" y="4477468"/>
            <a:ext cx="2794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0" name="Google Shape;2120;p52"/>
          <p:cNvSpPr txBox="1">
            <a:spLocks noGrp="1"/>
          </p:cNvSpPr>
          <p:nvPr>
            <p:ph type="subTitle" idx="4"/>
          </p:nvPr>
        </p:nvSpPr>
        <p:spPr>
          <a:xfrm>
            <a:off x="2810159" y="3947365"/>
            <a:ext cx="2790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1" name="Google Shape;2121;p52"/>
          <p:cNvSpPr txBox="1">
            <a:spLocks noGrp="1"/>
          </p:cNvSpPr>
          <p:nvPr>
            <p:ph type="subTitle" idx="5"/>
          </p:nvPr>
        </p:nvSpPr>
        <p:spPr>
          <a:xfrm>
            <a:off x="7929233" y="2741433"/>
            <a:ext cx="27900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2" name="Google Shape;2122;p52"/>
          <p:cNvSpPr txBox="1">
            <a:spLocks noGrp="1"/>
          </p:cNvSpPr>
          <p:nvPr>
            <p:ph type="subTitle" idx="6"/>
          </p:nvPr>
        </p:nvSpPr>
        <p:spPr>
          <a:xfrm>
            <a:off x="7931635" y="2211333"/>
            <a:ext cx="2790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3" name="Google Shape;2123;p52"/>
          <p:cNvSpPr txBox="1">
            <a:spLocks noGrp="1"/>
          </p:cNvSpPr>
          <p:nvPr>
            <p:ph type="subTitle" idx="7"/>
          </p:nvPr>
        </p:nvSpPr>
        <p:spPr>
          <a:xfrm>
            <a:off x="7929268" y="4475067"/>
            <a:ext cx="27948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4" name="Google Shape;2124;p52"/>
          <p:cNvSpPr txBox="1">
            <a:spLocks noGrp="1"/>
          </p:cNvSpPr>
          <p:nvPr>
            <p:ph type="subTitle" idx="8"/>
          </p:nvPr>
        </p:nvSpPr>
        <p:spPr>
          <a:xfrm>
            <a:off x="7931660" y="3947393"/>
            <a:ext cx="2790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25" name="Google Shape;2125;p52"/>
          <p:cNvGrpSpPr/>
          <p:nvPr/>
        </p:nvGrpSpPr>
        <p:grpSpPr>
          <a:xfrm>
            <a:off x="11326333" y="855358"/>
            <a:ext cx="714632" cy="736708"/>
            <a:chOff x="488725" y="4431468"/>
            <a:chExt cx="535974" cy="552531"/>
          </a:xfrm>
        </p:grpSpPr>
        <p:sp>
          <p:nvSpPr>
            <p:cNvPr id="2126" name="Google Shape;2126;p52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34" name="Google Shape;2134;p52"/>
          <p:cNvSpPr/>
          <p:nvPr/>
        </p:nvSpPr>
        <p:spPr>
          <a:xfrm flipH="1">
            <a:off x="-562016" y="-138833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5" name="Google Shape;2135;p52"/>
          <p:cNvSpPr/>
          <p:nvPr/>
        </p:nvSpPr>
        <p:spPr>
          <a:xfrm rot="1304382" flipH="1">
            <a:off x="1821991" y="209686"/>
            <a:ext cx="1512805" cy="376580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6" name="Google Shape;2136;p52"/>
          <p:cNvSpPr/>
          <p:nvPr/>
        </p:nvSpPr>
        <p:spPr>
          <a:xfrm flipH="1">
            <a:off x="-1052038" y="5809517"/>
            <a:ext cx="2472033" cy="1810867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7" name="Google Shape;2137;p52"/>
          <p:cNvSpPr/>
          <p:nvPr/>
        </p:nvSpPr>
        <p:spPr>
          <a:xfrm rot="-5400000" flipH="1">
            <a:off x="-721572" y="324133"/>
            <a:ext cx="2836133" cy="2073667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38" name="Google Shape;2138;p52"/>
          <p:cNvGrpSpPr/>
          <p:nvPr/>
        </p:nvGrpSpPr>
        <p:grpSpPr>
          <a:xfrm flipH="1">
            <a:off x="-423326" y="3773200"/>
            <a:ext cx="928388" cy="1354913"/>
            <a:chOff x="8379850" y="2829899"/>
            <a:chExt cx="696291" cy="1016185"/>
          </a:xfrm>
        </p:grpSpPr>
        <p:sp>
          <p:nvSpPr>
            <p:cNvPr id="2139" name="Google Shape;2139;p52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52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52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52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52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52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52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52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52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8" name="Google Shape;2148;p52"/>
          <p:cNvSpPr/>
          <p:nvPr/>
        </p:nvSpPr>
        <p:spPr>
          <a:xfrm rot="7398424" flipH="1">
            <a:off x="10934070" y="4682620"/>
            <a:ext cx="2835999" cy="226282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9" name="Google Shape;2149;p52"/>
          <p:cNvSpPr/>
          <p:nvPr/>
        </p:nvSpPr>
        <p:spPr>
          <a:xfrm rot="2104647" flipH="1">
            <a:off x="11129512" y="4111062"/>
            <a:ext cx="1559912" cy="784689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0" name="Google Shape;2150;p52"/>
          <p:cNvGrpSpPr/>
          <p:nvPr/>
        </p:nvGrpSpPr>
        <p:grpSpPr>
          <a:xfrm rot="-5890140" flipH="1">
            <a:off x="-176285" y="5219769"/>
            <a:ext cx="1558583" cy="1849988"/>
            <a:chOff x="2637050" y="-802968"/>
            <a:chExt cx="1168882" cy="1387426"/>
          </a:xfrm>
        </p:grpSpPr>
        <p:sp>
          <p:nvSpPr>
            <p:cNvPr id="2151" name="Google Shape;2151;p52"/>
            <p:cNvSpPr/>
            <p:nvPr/>
          </p:nvSpPr>
          <p:spPr>
            <a:xfrm rot="-9227313">
              <a:off x="3134859" y="-785890"/>
              <a:ext cx="392388" cy="1353270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52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52"/>
            <p:cNvSpPr/>
            <p:nvPr/>
          </p:nvSpPr>
          <p:spPr>
            <a:xfrm rot="-9227313">
              <a:off x="3097643" y="-355902"/>
              <a:ext cx="221832" cy="150505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52"/>
            <p:cNvSpPr/>
            <p:nvPr/>
          </p:nvSpPr>
          <p:spPr>
            <a:xfrm rot="-9227313">
              <a:off x="3247238" y="-381001"/>
              <a:ext cx="94178" cy="404488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52"/>
            <p:cNvSpPr/>
            <p:nvPr/>
          </p:nvSpPr>
          <p:spPr>
            <a:xfrm rot="-9227313">
              <a:off x="3191264" y="-478355"/>
              <a:ext cx="278784" cy="191106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52"/>
            <p:cNvSpPr/>
            <p:nvPr/>
          </p:nvSpPr>
          <p:spPr>
            <a:xfrm rot="-9227313">
              <a:off x="2729363" y="-339489"/>
              <a:ext cx="410039" cy="513467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52"/>
            <p:cNvSpPr/>
            <p:nvPr/>
          </p:nvSpPr>
          <p:spPr>
            <a:xfrm rot="-9227313">
              <a:off x="3084731" y="-223720"/>
              <a:ext cx="105754" cy="68827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8" name="Google Shape;2158;p52"/>
          <p:cNvGrpSpPr/>
          <p:nvPr/>
        </p:nvGrpSpPr>
        <p:grpSpPr>
          <a:xfrm flipH="1">
            <a:off x="11494163" y="6134291"/>
            <a:ext cx="714632" cy="736708"/>
            <a:chOff x="488725" y="4431468"/>
            <a:chExt cx="535974" cy="552531"/>
          </a:xfrm>
        </p:grpSpPr>
        <p:sp>
          <p:nvSpPr>
            <p:cNvPr id="2159" name="Google Shape;2159;p52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8645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2"/>
        </a:solidFill>
        <a:effectLst/>
      </p:bgPr>
    </p:bg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53"/>
          <p:cNvSpPr/>
          <p:nvPr/>
        </p:nvSpPr>
        <p:spPr>
          <a:xfrm rot="-9996044">
            <a:off x="9642897" y="-120576"/>
            <a:ext cx="2829259" cy="167982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9" name="Google Shape;2169;p53"/>
          <p:cNvSpPr txBox="1">
            <a:spLocks noGrp="1"/>
          </p:cNvSpPr>
          <p:nvPr>
            <p:ph type="title"/>
          </p:nvPr>
        </p:nvSpPr>
        <p:spPr>
          <a:xfrm>
            <a:off x="952323" y="560832"/>
            <a:ext cx="10294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0" name="Google Shape;2170;p53"/>
          <p:cNvSpPr txBox="1">
            <a:spLocks noGrp="1"/>
          </p:cNvSpPr>
          <p:nvPr>
            <p:ph type="body" idx="1"/>
          </p:nvPr>
        </p:nvSpPr>
        <p:spPr>
          <a:xfrm>
            <a:off x="950967" y="4979900"/>
            <a:ext cx="20588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1" name="Google Shape;2171;p53"/>
          <p:cNvSpPr txBox="1">
            <a:spLocks noGrp="1"/>
          </p:cNvSpPr>
          <p:nvPr>
            <p:ph type="subTitle" idx="2"/>
          </p:nvPr>
        </p:nvSpPr>
        <p:spPr>
          <a:xfrm>
            <a:off x="950967" y="3892403"/>
            <a:ext cx="20588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2" name="Google Shape;2172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7" y="3373680"/>
            <a:ext cx="2058800" cy="44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3" name="Google Shape;2173;p53"/>
          <p:cNvSpPr txBox="1">
            <a:spLocks noGrp="1"/>
          </p:cNvSpPr>
          <p:nvPr>
            <p:ph type="body" idx="4"/>
          </p:nvPr>
        </p:nvSpPr>
        <p:spPr>
          <a:xfrm>
            <a:off x="3009933" y="4987667"/>
            <a:ext cx="20588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4" name="Google Shape;2174;p53"/>
          <p:cNvSpPr txBox="1">
            <a:spLocks noGrp="1"/>
          </p:cNvSpPr>
          <p:nvPr>
            <p:ph type="subTitle" idx="5"/>
          </p:nvPr>
        </p:nvSpPr>
        <p:spPr>
          <a:xfrm>
            <a:off x="3009927" y="3900180"/>
            <a:ext cx="20588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5" name="Google Shape;2175;p53"/>
          <p:cNvSpPr txBox="1">
            <a:spLocks noGrp="1"/>
          </p:cNvSpPr>
          <p:nvPr>
            <p:ph type="title" idx="6" hasCustomPrompt="1"/>
          </p:nvPr>
        </p:nvSpPr>
        <p:spPr>
          <a:xfrm>
            <a:off x="3009927" y="3373672"/>
            <a:ext cx="2058800" cy="44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6" name="Google Shape;2176;p53"/>
          <p:cNvSpPr txBox="1">
            <a:spLocks noGrp="1"/>
          </p:cNvSpPr>
          <p:nvPr>
            <p:ph type="body" idx="7"/>
          </p:nvPr>
        </p:nvSpPr>
        <p:spPr>
          <a:xfrm>
            <a:off x="5068884" y="4979900"/>
            <a:ext cx="20588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7" name="Google Shape;2177;p53"/>
          <p:cNvSpPr txBox="1">
            <a:spLocks noGrp="1"/>
          </p:cNvSpPr>
          <p:nvPr>
            <p:ph type="subTitle" idx="8"/>
          </p:nvPr>
        </p:nvSpPr>
        <p:spPr>
          <a:xfrm>
            <a:off x="5068887" y="3892403"/>
            <a:ext cx="20588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8" name="Google Shape;2178;p53"/>
          <p:cNvSpPr txBox="1">
            <a:spLocks noGrp="1"/>
          </p:cNvSpPr>
          <p:nvPr>
            <p:ph type="title" idx="9" hasCustomPrompt="1"/>
          </p:nvPr>
        </p:nvSpPr>
        <p:spPr>
          <a:xfrm>
            <a:off x="5068887" y="3373680"/>
            <a:ext cx="2058800" cy="44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9" name="Google Shape;2179;p53"/>
          <p:cNvSpPr txBox="1">
            <a:spLocks noGrp="1"/>
          </p:cNvSpPr>
          <p:nvPr>
            <p:ph type="body" idx="13"/>
          </p:nvPr>
        </p:nvSpPr>
        <p:spPr>
          <a:xfrm>
            <a:off x="7127836" y="4987667"/>
            <a:ext cx="20588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0" name="Google Shape;2180;p53"/>
          <p:cNvSpPr txBox="1">
            <a:spLocks noGrp="1"/>
          </p:cNvSpPr>
          <p:nvPr>
            <p:ph type="subTitle" idx="14"/>
          </p:nvPr>
        </p:nvSpPr>
        <p:spPr>
          <a:xfrm>
            <a:off x="7127847" y="3900180"/>
            <a:ext cx="20588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1" name="Google Shape;2181;p53"/>
          <p:cNvSpPr txBox="1">
            <a:spLocks noGrp="1"/>
          </p:cNvSpPr>
          <p:nvPr>
            <p:ph type="title" idx="15" hasCustomPrompt="1"/>
          </p:nvPr>
        </p:nvSpPr>
        <p:spPr>
          <a:xfrm>
            <a:off x="7127847" y="3373672"/>
            <a:ext cx="2058800" cy="44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2" name="Google Shape;2182;p53"/>
          <p:cNvSpPr txBox="1">
            <a:spLocks noGrp="1"/>
          </p:cNvSpPr>
          <p:nvPr>
            <p:ph type="body" idx="16"/>
          </p:nvPr>
        </p:nvSpPr>
        <p:spPr>
          <a:xfrm>
            <a:off x="9186800" y="4979900"/>
            <a:ext cx="20588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3" name="Google Shape;2183;p53"/>
          <p:cNvSpPr txBox="1">
            <a:spLocks noGrp="1"/>
          </p:cNvSpPr>
          <p:nvPr>
            <p:ph type="subTitle" idx="17"/>
          </p:nvPr>
        </p:nvSpPr>
        <p:spPr>
          <a:xfrm>
            <a:off x="9186807" y="3892403"/>
            <a:ext cx="20588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4" name="Google Shape;2184;p53"/>
          <p:cNvSpPr txBox="1">
            <a:spLocks noGrp="1"/>
          </p:cNvSpPr>
          <p:nvPr>
            <p:ph type="title" idx="18" hasCustomPrompt="1"/>
          </p:nvPr>
        </p:nvSpPr>
        <p:spPr>
          <a:xfrm>
            <a:off x="9186807" y="3373680"/>
            <a:ext cx="2058800" cy="44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200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5" name="Google Shape;2185;p53"/>
          <p:cNvSpPr/>
          <p:nvPr/>
        </p:nvSpPr>
        <p:spPr>
          <a:xfrm rot="-1711372" flipH="1">
            <a:off x="-1244968" y="-487149"/>
            <a:ext cx="2487432" cy="198490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6" name="Google Shape;2186;p53"/>
          <p:cNvSpPr/>
          <p:nvPr/>
        </p:nvSpPr>
        <p:spPr>
          <a:xfrm rot="-3294114">
            <a:off x="10827445" y="5040068"/>
            <a:ext cx="2084313" cy="170843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7" name="Google Shape;2187;p53"/>
          <p:cNvSpPr/>
          <p:nvPr/>
        </p:nvSpPr>
        <p:spPr>
          <a:xfrm rot="-2074035" flipH="1">
            <a:off x="-933797" y="314041"/>
            <a:ext cx="3129548" cy="46195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8" name="Google Shape;2188;p53"/>
          <p:cNvGrpSpPr/>
          <p:nvPr/>
        </p:nvGrpSpPr>
        <p:grpSpPr>
          <a:xfrm>
            <a:off x="11321196" y="1053033"/>
            <a:ext cx="988835" cy="1593985"/>
            <a:chOff x="510547" y="4000024"/>
            <a:chExt cx="741626" cy="1195489"/>
          </a:xfrm>
        </p:grpSpPr>
        <p:sp>
          <p:nvSpPr>
            <p:cNvPr id="2189" name="Google Shape;2189;p53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53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53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53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53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53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53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53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53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53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53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53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53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53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53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53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53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53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7" name="Google Shape;2207;p53"/>
          <p:cNvSpPr/>
          <p:nvPr/>
        </p:nvSpPr>
        <p:spPr>
          <a:xfrm rot="-9341272">
            <a:off x="10599561" y="80043"/>
            <a:ext cx="1559839" cy="784653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8" name="Google Shape;2208;p53"/>
          <p:cNvSpPr/>
          <p:nvPr/>
        </p:nvSpPr>
        <p:spPr>
          <a:xfrm rot="322884">
            <a:off x="-3251447" y="6292930"/>
            <a:ext cx="6287131" cy="1051271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6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 rot="4670905" flipH="1">
            <a:off x="10892679" y="5620617"/>
            <a:ext cx="1559876" cy="784672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6"/>
          <p:cNvSpPr txBox="1">
            <a:spLocks noGrp="1"/>
          </p:cNvSpPr>
          <p:nvPr>
            <p:ph type="ctrTitle"/>
          </p:nvPr>
        </p:nvSpPr>
        <p:spPr>
          <a:xfrm>
            <a:off x="951000" y="560832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11373221" y="472738"/>
            <a:ext cx="863249" cy="61881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11106700" y="125184"/>
            <a:ext cx="937568" cy="926267"/>
            <a:chOff x="8330025" y="93888"/>
            <a:chExt cx="703176" cy="694700"/>
          </a:xfrm>
        </p:grpSpPr>
        <p:sp>
          <p:nvSpPr>
            <p:cNvPr id="185" name="Google Shape;185;p6"/>
            <p:cNvSpPr/>
            <p:nvPr/>
          </p:nvSpPr>
          <p:spPr>
            <a:xfrm>
              <a:off x="8771995" y="93888"/>
              <a:ext cx="21252" cy="15436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740756" y="189216"/>
              <a:ext cx="29047" cy="22347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846773" y="144551"/>
              <a:ext cx="31300" cy="2682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837852" y="413821"/>
              <a:ext cx="40221" cy="37691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927153" y="386753"/>
              <a:ext cx="43540" cy="42867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841201" y="310850"/>
              <a:ext cx="23475" cy="31297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912204" y="517217"/>
              <a:ext cx="36172" cy="21494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986312" y="652400"/>
              <a:ext cx="13427" cy="13426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018677" y="775161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633613" y="364436"/>
              <a:ext cx="37968" cy="301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8537613" y="239422"/>
              <a:ext cx="25698" cy="189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330025" y="118884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6"/>
          <p:cNvGrpSpPr/>
          <p:nvPr/>
        </p:nvGrpSpPr>
        <p:grpSpPr>
          <a:xfrm>
            <a:off x="11241000" y="1303851"/>
            <a:ext cx="863232" cy="889900"/>
            <a:chOff x="8430750" y="977888"/>
            <a:chExt cx="647424" cy="667425"/>
          </a:xfrm>
        </p:grpSpPr>
        <p:sp>
          <p:nvSpPr>
            <p:cNvPr id="198" name="Google Shape;198;p6"/>
            <p:cNvSpPr/>
            <p:nvPr/>
          </p:nvSpPr>
          <p:spPr>
            <a:xfrm>
              <a:off x="9016595" y="977888"/>
              <a:ext cx="52350" cy="41570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835170" y="1163966"/>
              <a:ext cx="55371" cy="5621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019699" y="1186995"/>
              <a:ext cx="58475" cy="49288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819775" y="1045549"/>
              <a:ext cx="52350" cy="38466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792090" y="1394971"/>
              <a:ext cx="59146" cy="39640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618341" y="1273113"/>
              <a:ext cx="46184" cy="35404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639861" y="1446901"/>
              <a:ext cx="3104" cy="4656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430750" y="1614481"/>
              <a:ext cx="36914" cy="30831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6"/>
          <p:cNvSpPr/>
          <p:nvPr/>
        </p:nvSpPr>
        <p:spPr>
          <a:xfrm rot="10800000">
            <a:off x="3861224" y="6420024"/>
            <a:ext cx="3962976" cy="681041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6"/>
          <p:cNvSpPr/>
          <p:nvPr/>
        </p:nvSpPr>
        <p:spPr>
          <a:xfrm>
            <a:off x="-90833" y="6640568"/>
            <a:ext cx="5822933" cy="72775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6"/>
          <p:cNvSpPr/>
          <p:nvPr/>
        </p:nvSpPr>
        <p:spPr>
          <a:xfrm flipH="1">
            <a:off x="5246677" y="6578902"/>
            <a:ext cx="7147991" cy="72775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6"/>
          <p:cNvSpPr/>
          <p:nvPr/>
        </p:nvSpPr>
        <p:spPr>
          <a:xfrm rot="9891537">
            <a:off x="-260068" y="6164489"/>
            <a:ext cx="1512789" cy="344555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6"/>
          <p:cNvSpPr/>
          <p:nvPr/>
        </p:nvSpPr>
        <p:spPr>
          <a:xfrm rot="5720879">
            <a:off x="-425086" y="196965"/>
            <a:ext cx="1759551" cy="104475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6"/>
          <p:cNvSpPr/>
          <p:nvPr/>
        </p:nvSpPr>
        <p:spPr>
          <a:xfrm rot="2074035">
            <a:off x="9410321" y="357341"/>
            <a:ext cx="3129548" cy="46195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9071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4"/>
          <p:cNvSpPr/>
          <p:nvPr/>
        </p:nvSpPr>
        <p:spPr>
          <a:xfrm rot="-9643457">
            <a:off x="-1475710" y="5396421"/>
            <a:ext cx="2836011" cy="2262835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1" name="Google Shape;2211;p54"/>
          <p:cNvSpPr txBox="1">
            <a:spLocks noGrp="1"/>
          </p:cNvSpPr>
          <p:nvPr>
            <p:ph type="title"/>
          </p:nvPr>
        </p:nvSpPr>
        <p:spPr>
          <a:xfrm>
            <a:off x="953133" y="561269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2" name="Google Shape;2212;p54"/>
          <p:cNvSpPr txBox="1">
            <a:spLocks noGrp="1"/>
          </p:cNvSpPr>
          <p:nvPr>
            <p:ph type="subTitle" idx="1"/>
          </p:nvPr>
        </p:nvSpPr>
        <p:spPr>
          <a:xfrm>
            <a:off x="944283" y="3126703"/>
            <a:ext cx="2804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3" name="Google Shape;2213;p54"/>
          <p:cNvSpPr txBox="1">
            <a:spLocks noGrp="1"/>
          </p:cNvSpPr>
          <p:nvPr>
            <p:ph type="subTitle" idx="2"/>
          </p:nvPr>
        </p:nvSpPr>
        <p:spPr>
          <a:xfrm>
            <a:off x="946683" y="2596839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4" name="Google Shape;2214;p54"/>
          <p:cNvSpPr txBox="1">
            <a:spLocks noGrp="1"/>
          </p:cNvSpPr>
          <p:nvPr>
            <p:ph type="subTitle" idx="3"/>
          </p:nvPr>
        </p:nvSpPr>
        <p:spPr>
          <a:xfrm>
            <a:off x="4693808" y="3125977"/>
            <a:ext cx="2804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5" name="Google Shape;2215;p54"/>
          <p:cNvSpPr txBox="1">
            <a:spLocks noGrp="1"/>
          </p:cNvSpPr>
          <p:nvPr>
            <p:ph type="subTitle" idx="4"/>
          </p:nvPr>
        </p:nvSpPr>
        <p:spPr>
          <a:xfrm>
            <a:off x="4696208" y="2595871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6" name="Google Shape;2216;p54"/>
          <p:cNvSpPr txBox="1">
            <a:spLocks noGrp="1"/>
          </p:cNvSpPr>
          <p:nvPr>
            <p:ph type="subTitle" idx="5"/>
          </p:nvPr>
        </p:nvSpPr>
        <p:spPr>
          <a:xfrm>
            <a:off x="8443317" y="3125977"/>
            <a:ext cx="2804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7" name="Google Shape;2217;p54"/>
          <p:cNvSpPr txBox="1">
            <a:spLocks noGrp="1"/>
          </p:cNvSpPr>
          <p:nvPr>
            <p:ph type="subTitle" idx="6"/>
          </p:nvPr>
        </p:nvSpPr>
        <p:spPr>
          <a:xfrm>
            <a:off x="8445717" y="2595871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8" name="Google Shape;2218;p54"/>
          <p:cNvSpPr txBox="1">
            <a:spLocks noGrp="1"/>
          </p:cNvSpPr>
          <p:nvPr>
            <p:ph type="subTitle" idx="7"/>
          </p:nvPr>
        </p:nvSpPr>
        <p:spPr>
          <a:xfrm>
            <a:off x="944283" y="5470377"/>
            <a:ext cx="28044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9" name="Google Shape;2219;p54"/>
          <p:cNvSpPr txBox="1">
            <a:spLocks noGrp="1"/>
          </p:cNvSpPr>
          <p:nvPr>
            <p:ph type="subTitle" idx="8"/>
          </p:nvPr>
        </p:nvSpPr>
        <p:spPr>
          <a:xfrm>
            <a:off x="946683" y="4942703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0" name="Google Shape;2220;p54"/>
          <p:cNvSpPr txBox="1">
            <a:spLocks noGrp="1"/>
          </p:cNvSpPr>
          <p:nvPr>
            <p:ph type="subTitle" idx="9"/>
          </p:nvPr>
        </p:nvSpPr>
        <p:spPr>
          <a:xfrm>
            <a:off x="4693808" y="5470377"/>
            <a:ext cx="28044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1" name="Google Shape;2221;p54"/>
          <p:cNvSpPr txBox="1">
            <a:spLocks noGrp="1"/>
          </p:cNvSpPr>
          <p:nvPr>
            <p:ph type="subTitle" idx="13"/>
          </p:nvPr>
        </p:nvSpPr>
        <p:spPr>
          <a:xfrm>
            <a:off x="4696208" y="4942703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2" name="Google Shape;2222;p54"/>
          <p:cNvSpPr txBox="1">
            <a:spLocks noGrp="1"/>
          </p:cNvSpPr>
          <p:nvPr>
            <p:ph type="subTitle" idx="14"/>
          </p:nvPr>
        </p:nvSpPr>
        <p:spPr>
          <a:xfrm>
            <a:off x="8443317" y="5470377"/>
            <a:ext cx="28044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3" name="Google Shape;2223;p54"/>
          <p:cNvSpPr txBox="1">
            <a:spLocks noGrp="1"/>
          </p:cNvSpPr>
          <p:nvPr>
            <p:ph type="subTitle" idx="15"/>
          </p:nvPr>
        </p:nvSpPr>
        <p:spPr>
          <a:xfrm>
            <a:off x="8445717" y="4942703"/>
            <a:ext cx="2799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4" name="Google Shape;2224;p54"/>
          <p:cNvSpPr/>
          <p:nvPr/>
        </p:nvSpPr>
        <p:spPr>
          <a:xfrm rot="5400000">
            <a:off x="10074863" y="161175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5" name="Google Shape;2225;p54"/>
          <p:cNvSpPr/>
          <p:nvPr/>
        </p:nvSpPr>
        <p:spPr>
          <a:xfrm>
            <a:off x="10827901" y="282501"/>
            <a:ext cx="1512767" cy="376561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6" name="Google Shape;2226;p54"/>
          <p:cNvGrpSpPr/>
          <p:nvPr/>
        </p:nvGrpSpPr>
        <p:grpSpPr>
          <a:xfrm>
            <a:off x="11326333" y="855358"/>
            <a:ext cx="714632" cy="736708"/>
            <a:chOff x="488725" y="4431468"/>
            <a:chExt cx="535974" cy="552531"/>
          </a:xfrm>
        </p:grpSpPr>
        <p:sp>
          <p:nvSpPr>
            <p:cNvPr id="2227" name="Google Shape;2227;p54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54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54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5" name="Google Shape;2235;p54"/>
          <p:cNvSpPr/>
          <p:nvPr/>
        </p:nvSpPr>
        <p:spPr>
          <a:xfrm rot="-4155693">
            <a:off x="-464147" y="3651476"/>
            <a:ext cx="1559856" cy="784661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6" name="Google Shape;2236;p54"/>
          <p:cNvSpPr/>
          <p:nvPr/>
        </p:nvSpPr>
        <p:spPr>
          <a:xfrm rot="7252578">
            <a:off x="10179597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7" name="Google Shape;2237;p54"/>
          <p:cNvGrpSpPr/>
          <p:nvPr/>
        </p:nvGrpSpPr>
        <p:grpSpPr>
          <a:xfrm>
            <a:off x="-646499" y="-88695"/>
            <a:ext cx="1823667" cy="1616037"/>
            <a:chOff x="-484874" y="-66521"/>
            <a:chExt cx="1367750" cy="1212028"/>
          </a:xfrm>
        </p:grpSpPr>
        <p:sp>
          <p:nvSpPr>
            <p:cNvPr id="2238" name="Google Shape;2238;p54"/>
            <p:cNvSpPr/>
            <p:nvPr/>
          </p:nvSpPr>
          <p:spPr>
            <a:xfrm rot="4317821">
              <a:off x="-304724" y="12002"/>
              <a:ext cx="931141" cy="1054983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54"/>
            <p:cNvSpPr/>
            <p:nvPr/>
          </p:nvSpPr>
          <p:spPr>
            <a:xfrm rot="4317821">
              <a:off x="360858" y="531162"/>
              <a:ext cx="33023" cy="118617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54"/>
            <p:cNvSpPr/>
            <p:nvPr/>
          </p:nvSpPr>
          <p:spPr>
            <a:xfrm rot="4317821">
              <a:off x="302531" y="561521"/>
              <a:ext cx="38523" cy="261783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54"/>
            <p:cNvSpPr/>
            <p:nvPr/>
          </p:nvSpPr>
          <p:spPr>
            <a:xfrm rot="4317821">
              <a:off x="36360" y="479525"/>
              <a:ext cx="336879" cy="244359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54"/>
            <p:cNvSpPr/>
            <p:nvPr/>
          </p:nvSpPr>
          <p:spPr>
            <a:xfrm rot="4317821">
              <a:off x="196878" y="650978"/>
              <a:ext cx="52247" cy="32937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54"/>
            <p:cNvSpPr/>
            <p:nvPr/>
          </p:nvSpPr>
          <p:spPr>
            <a:xfrm rot="4317821">
              <a:off x="434521" y="129788"/>
              <a:ext cx="236035" cy="617961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44" name="Google Shape;2244;p54"/>
          <p:cNvSpPr/>
          <p:nvPr/>
        </p:nvSpPr>
        <p:spPr>
          <a:xfrm rot="-7398424">
            <a:off x="-1714873" y="4518087"/>
            <a:ext cx="2835999" cy="2262827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8021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ine columns">
  <p:cSld name="Title and nine columns"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55"/>
          <p:cNvSpPr txBox="1">
            <a:spLocks noGrp="1"/>
          </p:cNvSpPr>
          <p:nvPr>
            <p:ph type="title"/>
          </p:nvPr>
        </p:nvSpPr>
        <p:spPr>
          <a:xfrm>
            <a:off x="953133" y="561269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7" name="Google Shape;2247;p55"/>
          <p:cNvSpPr txBox="1">
            <a:spLocks noGrp="1"/>
          </p:cNvSpPr>
          <p:nvPr>
            <p:ph type="subTitle" idx="1"/>
          </p:nvPr>
        </p:nvSpPr>
        <p:spPr>
          <a:xfrm>
            <a:off x="953143" y="2203431"/>
            <a:ext cx="3228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8" name="Google Shape;2248;p55"/>
          <p:cNvSpPr txBox="1">
            <a:spLocks noGrp="1"/>
          </p:cNvSpPr>
          <p:nvPr>
            <p:ph type="subTitle" idx="2"/>
          </p:nvPr>
        </p:nvSpPr>
        <p:spPr>
          <a:xfrm>
            <a:off x="955907" y="1673567"/>
            <a:ext cx="3223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9" name="Google Shape;2249;p55"/>
          <p:cNvSpPr txBox="1">
            <a:spLocks noGrp="1"/>
          </p:cNvSpPr>
          <p:nvPr>
            <p:ph type="subTitle" idx="3"/>
          </p:nvPr>
        </p:nvSpPr>
        <p:spPr>
          <a:xfrm>
            <a:off x="953133" y="3634919"/>
            <a:ext cx="3228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0" name="Google Shape;2250;p55"/>
          <p:cNvSpPr txBox="1">
            <a:spLocks noGrp="1"/>
          </p:cNvSpPr>
          <p:nvPr>
            <p:ph type="subTitle" idx="4"/>
          </p:nvPr>
        </p:nvSpPr>
        <p:spPr>
          <a:xfrm>
            <a:off x="955896" y="3104813"/>
            <a:ext cx="3223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1" name="Google Shape;2251;p55"/>
          <p:cNvSpPr txBox="1">
            <a:spLocks noGrp="1"/>
          </p:cNvSpPr>
          <p:nvPr>
            <p:ph type="subTitle" idx="5"/>
          </p:nvPr>
        </p:nvSpPr>
        <p:spPr>
          <a:xfrm>
            <a:off x="4480084" y="2203672"/>
            <a:ext cx="32232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2" name="Google Shape;2252;p55"/>
          <p:cNvSpPr txBox="1">
            <a:spLocks noGrp="1"/>
          </p:cNvSpPr>
          <p:nvPr>
            <p:ph type="subTitle" idx="6"/>
          </p:nvPr>
        </p:nvSpPr>
        <p:spPr>
          <a:xfrm>
            <a:off x="4482841" y="1673567"/>
            <a:ext cx="32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3" name="Google Shape;2253;p55"/>
          <p:cNvSpPr txBox="1">
            <a:spLocks noGrp="1"/>
          </p:cNvSpPr>
          <p:nvPr>
            <p:ph type="subTitle" idx="7"/>
          </p:nvPr>
        </p:nvSpPr>
        <p:spPr>
          <a:xfrm>
            <a:off x="953143" y="5165567"/>
            <a:ext cx="32288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4" name="Google Shape;2254;p55"/>
          <p:cNvSpPr txBox="1">
            <a:spLocks noGrp="1"/>
          </p:cNvSpPr>
          <p:nvPr>
            <p:ph type="subTitle" idx="8"/>
          </p:nvPr>
        </p:nvSpPr>
        <p:spPr>
          <a:xfrm>
            <a:off x="955907" y="4637892"/>
            <a:ext cx="3223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5" name="Google Shape;2255;p55"/>
          <p:cNvSpPr txBox="1">
            <a:spLocks noGrp="1"/>
          </p:cNvSpPr>
          <p:nvPr>
            <p:ph type="subTitle" idx="9"/>
          </p:nvPr>
        </p:nvSpPr>
        <p:spPr>
          <a:xfrm>
            <a:off x="4480112" y="3632503"/>
            <a:ext cx="3223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6" name="Google Shape;2256;p55"/>
          <p:cNvSpPr txBox="1">
            <a:spLocks noGrp="1"/>
          </p:cNvSpPr>
          <p:nvPr>
            <p:ph type="subTitle" idx="13"/>
          </p:nvPr>
        </p:nvSpPr>
        <p:spPr>
          <a:xfrm>
            <a:off x="4482869" y="3104829"/>
            <a:ext cx="32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7" name="Google Shape;2257;p55"/>
          <p:cNvSpPr txBox="1">
            <a:spLocks noGrp="1"/>
          </p:cNvSpPr>
          <p:nvPr>
            <p:ph type="subTitle" idx="14"/>
          </p:nvPr>
        </p:nvSpPr>
        <p:spPr>
          <a:xfrm>
            <a:off x="4480084" y="5165567"/>
            <a:ext cx="3223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8" name="Google Shape;2258;p55"/>
          <p:cNvSpPr txBox="1">
            <a:spLocks noGrp="1"/>
          </p:cNvSpPr>
          <p:nvPr>
            <p:ph type="subTitle" idx="15"/>
          </p:nvPr>
        </p:nvSpPr>
        <p:spPr>
          <a:xfrm>
            <a:off x="4482841" y="4637892"/>
            <a:ext cx="32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59" name="Google Shape;2259;p55"/>
          <p:cNvGrpSpPr/>
          <p:nvPr/>
        </p:nvGrpSpPr>
        <p:grpSpPr>
          <a:xfrm>
            <a:off x="11326333" y="855358"/>
            <a:ext cx="714632" cy="736708"/>
            <a:chOff x="488725" y="4431468"/>
            <a:chExt cx="535974" cy="552531"/>
          </a:xfrm>
        </p:grpSpPr>
        <p:sp>
          <p:nvSpPr>
            <p:cNvPr id="2260" name="Google Shape;2260;p55"/>
            <p:cNvSpPr/>
            <p:nvPr/>
          </p:nvSpPr>
          <p:spPr>
            <a:xfrm>
              <a:off x="973722" y="4431468"/>
              <a:ext cx="43337" cy="34412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823528" y="4585515"/>
              <a:ext cx="45837" cy="46532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976292" y="4604580"/>
              <a:ext cx="48407" cy="40802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810783" y="4487482"/>
              <a:ext cx="43337" cy="31843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787863" y="4776753"/>
              <a:ext cx="48962" cy="32815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644024" y="4675873"/>
              <a:ext cx="38232" cy="29308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661839" y="4819744"/>
              <a:ext cx="2570" cy="3854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488725" y="4958476"/>
              <a:ext cx="30558" cy="25523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8" name="Google Shape;2268;p55"/>
          <p:cNvSpPr txBox="1">
            <a:spLocks noGrp="1"/>
          </p:cNvSpPr>
          <p:nvPr>
            <p:ph type="subTitle" idx="16"/>
          </p:nvPr>
        </p:nvSpPr>
        <p:spPr>
          <a:xfrm>
            <a:off x="8004300" y="2203672"/>
            <a:ext cx="3234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9" name="Google Shape;2269;p55"/>
          <p:cNvSpPr txBox="1">
            <a:spLocks noGrp="1"/>
          </p:cNvSpPr>
          <p:nvPr>
            <p:ph type="subTitle" idx="17"/>
          </p:nvPr>
        </p:nvSpPr>
        <p:spPr>
          <a:xfrm>
            <a:off x="8007068" y="1673567"/>
            <a:ext cx="32288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0" name="Google Shape;2270;p55"/>
          <p:cNvSpPr txBox="1">
            <a:spLocks noGrp="1"/>
          </p:cNvSpPr>
          <p:nvPr>
            <p:ph type="subTitle" idx="18"/>
          </p:nvPr>
        </p:nvSpPr>
        <p:spPr>
          <a:xfrm>
            <a:off x="8004329" y="3632503"/>
            <a:ext cx="32344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1" name="Google Shape;2271;p55"/>
          <p:cNvSpPr txBox="1">
            <a:spLocks noGrp="1"/>
          </p:cNvSpPr>
          <p:nvPr>
            <p:ph type="subTitle" idx="19"/>
          </p:nvPr>
        </p:nvSpPr>
        <p:spPr>
          <a:xfrm>
            <a:off x="8007097" y="3104829"/>
            <a:ext cx="32288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2" name="Google Shape;2272;p55"/>
          <p:cNvSpPr txBox="1">
            <a:spLocks noGrp="1"/>
          </p:cNvSpPr>
          <p:nvPr>
            <p:ph type="subTitle" idx="20"/>
          </p:nvPr>
        </p:nvSpPr>
        <p:spPr>
          <a:xfrm>
            <a:off x="8004300" y="5165567"/>
            <a:ext cx="32344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3" name="Google Shape;2273;p55"/>
          <p:cNvSpPr txBox="1">
            <a:spLocks noGrp="1"/>
          </p:cNvSpPr>
          <p:nvPr>
            <p:ph type="subTitle" idx="21"/>
          </p:nvPr>
        </p:nvSpPr>
        <p:spPr>
          <a:xfrm>
            <a:off x="8007068" y="4637892"/>
            <a:ext cx="32288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4" name="Google Shape;2274;p55"/>
          <p:cNvSpPr/>
          <p:nvPr/>
        </p:nvSpPr>
        <p:spPr>
          <a:xfrm rot="7198765">
            <a:off x="9942442" y="4383402"/>
            <a:ext cx="3884517" cy="2073669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5" name="Google Shape;2275;p55"/>
          <p:cNvSpPr/>
          <p:nvPr/>
        </p:nvSpPr>
        <p:spPr>
          <a:xfrm>
            <a:off x="11432554" y="583687"/>
            <a:ext cx="863249" cy="618815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6" name="Google Shape;2276;p55"/>
          <p:cNvSpPr/>
          <p:nvPr/>
        </p:nvSpPr>
        <p:spPr>
          <a:xfrm rot="5720879">
            <a:off x="-526686" y="196965"/>
            <a:ext cx="1759551" cy="104475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7" name="Google Shape;2277;p55"/>
          <p:cNvSpPr/>
          <p:nvPr/>
        </p:nvSpPr>
        <p:spPr>
          <a:xfrm rot="-4670905">
            <a:off x="11171829" y="5716551"/>
            <a:ext cx="1559876" cy="784672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8" name="Google Shape;2278;p55"/>
          <p:cNvSpPr/>
          <p:nvPr/>
        </p:nvSpPr>
        <p:spPr>
          <a:xfrm rot="10800000">
            <a:off x="-348633" y="6323434"/>
            <a:ext cx="3689285" cy="722748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79" name="Google Shape;2279;p55"/>
          <p:cNvGrpSpPr/>
          <p:nvPr/>
        </p:nvGrpSpPr>
        <p:grpSpPr>
          <a:xfrm rot="5890140">
            <a:off x="-694365" y="5307667"/>
            <a:ext cx="1876732" cy="1256311"/>
            <a:chOff x="7346859" y="7329591"/>
            <a:chExt cx="1407482" cy="942188"/>
          </a:xfrm>
        </p:grpSpPr>
        <p:sp>
          <p:nvSpPr>
            <p:cNvPr id="2280" name="Google Shape;2280;p55"/>
            <p:cNvSpPr/>
            <p:nvPr/>
          </p:nvSpPr>
          <p:spPr>
            <a:xfrm rot="-6527405">
              <a:off x="7854413" y="7191503"/>
              <a:ext cx="392373" cy="1353218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5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55"/>
            <p:cNvSpPr/>
            <p:nvPr/>
          </p:nvSpPr>
          <p:spPr>
            <a:xfrm rot="-6527405">
              <a:off x="7974294" y="7585056"/>
              <a:ext cx="221824" cy="150499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55"/>
            <p:cNvSpPr/>
            <p:nvPr/>
          </p:nvSpPr>
          <p:spPr>
            <a:xfrm rot="-6527405">
              <a:off x="8026711" y="7590761"/>
              <a:ext cx="94174" cy="404473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55"/>
            <p:cNvSpPr/>
            <p:nvPr/>
          </p:nvSpPr>
          <p:spPr>
            <a:xfrm rot="-6527405">
              <a:off x="8104386" y="7578861"/>
              <a:ext cx="278774" cy="191099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55"/>
            <p:cNvSpPr/>
            <p:nvPr/>
          </p:nvSpPr>
          <p:spPr>
            <a:xfrm rot="-6527405">
              <a:off x="7546381" y="7349644"/>
              <a:ext cx="410023" cy="513447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55"/>
            <p:cNvSpPr/>
            <p:nvPr/>
          </p:nvSpPr>
          <p:spPr>
            <a:xfrm rot="-6527405">
              <a:off x="7917574" y="7640311"/>
              <a:ext cx="105749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7" name="Google Shape;2287;p55"/>
          <p:cNvGrpSpPr/>
          <p:nvPr/>
        </p:nvGrpSpPr>
        <p:grpSpPr>
          <a:xfrm>
            <a:off x="11166033" y="236133"/>
            <a:ext cx="937568" cy="926267"/>
            <a:chOff x="8330025" y="93888"/>
            <a:chExt cx="703176" cy="694700"/>
          </a:xfrm>
        </p:grpSpPr>
        <p:sp>
          <p:nvSpPr>
            <p:cNvPr id="2288" name="Google Shape;2288;p55"/>
            <p:cNvSpPr/>
            <p:nvPr/>
          </p:nvSpPr>
          <p:spPr>
            <a:xfrm>
              <a:off x="8771995" y="93888"/>
              <a:ext cx="21252" cy="15436"/>
            </a:xfrm>
            <a:custGeom>
              <a:avLst/>
              <a:gdLst/>
              <a:ahLst/>
              <a:cxnLst/>
              <a:rect l="l" t="t" r="r" b="b"/>
              <a:pathLst>
                <a:path w="698" h="507" extrusionOk="0">
                  <a:moveTo>
                    <a:pt x="265" y="1"/>
                  </a:moveTo>
                  <a:cubicBezTo>
                    <a:pt x="201" y="1"/>
                    <a:pt x="128" y="35"/>
                    <a:pt x="74" y="89"/>
                  </a:cubicBezTo>
                  <a:cubicBezTo>
                    <a:pt x="37" y="125"/>
                    <a:pt x="1" y="198"/>
                    <a:pt x="1" y="235"/>
                  </a:cubicBezTo>
                  <a:cubicBezTo>
                    <a:pt x="1" y="308"/>
                    <a:pt x="37" y="382"/>
                    <a:pt x="74" y="418"/>
                  </a:cubicBezTo>
                  <a:cubicBezTo>
                    <a:pt x="128" y="472"/>
                    <a:pt x="201" y="506"/>
                    <a:pt x="265" y="506"/>
                  </a:cubicBezTo>
                  <a:cubicBezTo>
                    <a:pt x="289" y="506"/>
                    <a:pt x="311" y="502"/>
                    <a:pt x="331" y="492"/>
                  </a:cubicBezTo>
                  <a:lnTo>
                    <a:pt x="441" y="492"/>
                  </a:lnTo>
                  <a:cubicBezTo>
                    <a:pt x="490" y="492"/>
                    <a:pt x="539" y="459"/>
                    <a:pt x="577" y="415"/>
                  </a:cubicBezTo>
                  <a:lnTo>
                    <a:pt x="577" y="415"/>
                  </a:lnTo>
                  <a:cubicBezTo>
                    <a:pt x="640" y="401"/>
                    <a:pt x="697" y="336"/>
                    <a:pt x="697" y="272"/>
                  </a:cubicBezTo>
                  <a:cubicBezTo>
                    <a:pt x="697" y="175"/>
                    <a:pt x="640" y="107"/>
                    <a:pt x="577" y="92"/>
                  </a:cubicBezTo>
                  <a:lnTo>
                    <a:pt x="577" y="92"/>
                  </a:lnTo>
                  <a:cubicBezTo>
                    <a:pt x="569" y="82"/>
                    <a:pt x="560" y="73"/>
                    <a:pt x="551" y="65"/>
                  </a:cubicBezTo>
                  <a:lnTo>
                    <a:pt x="551" y="65"/>
                  </a:lnTo>
                  <a:lnTo>
                    <a:pt x="551" y="52"/>
                  </a:lnTo>
                  <a:lnTo>
                    <a:pt x="535" y="52"/>
                  </a:lnTo>
                  <a:cubicBezTo>
                    <a:pt x="506" y="30"/>
                    <a:pt x="473" y="15"/>
                    <a:pt x="441" y="15"/>
                  </a:cubicBezTo>
                  <a:lnTo>
                    <a:pt x="331" y="15"/>
                  </a:lnTo>
                  <a:cubicBezTo>
                    <a:pt x="311" y="5"/>
                    <a:pt x="289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8740756" y="189216"/>
              <a:ext cx="29047" cy="22347"/>
            </a:xfrm>
            <a:custGeom>
              <a:avLst/>
              <a:gdLst/>
              <a:ahLst/>
              <a:cxnLst/>
              <a:rect l="l" t="t" r="r" b="b"/>
              <a:pathLst>
                <a:path w="954" h="734" extrusionOk="0">
                  <a:moveTo>
                    <a:pt x="477" y="0"/>
                  </a:moveTo>
                  <a:cubicBezTo>
                    <a:pt x="0" y="0"/>
                    <a:pt x="0" y="733"/>
                    <a:pt x="477" y="733"/>
                  </a:cubicBezTo>
                  <a:cubicBezTo>
                    <a:pt x="953" y="697"/>
                    <a:pt x="953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8846773" y="144551"/>
              <a:ext cx="31300" cy="26822"/>
            </a:xfrm>
            <a:custGeom>
              <a:avLst/>
              <a:gdLst/>
              <a:ahLst/>
              <a:cxnLst/>
              <a:rect l="l" t="t" r="r" b="b"/>
              <a:pathLst>
                <a:path w="1028" h="881" extrusionOk="0">
                  <a:moveTo>
                    <a:pt x="514" y="1"/>
                  </a:moveTo>
                  <a:cubicBezTo>
                    <a:pt x="1" y="74"/>
                    <a:pt x="1" y="807"/>
                    <a:pt x="514" y="881"/>
                  </a:cubicBezTo>
                  <a:cubicBezTo>
                    <a:pt x="1027" y="807"/>
                    <a:pt x="1027" y="74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8837852" y="413821"/>
              <a:ext cx="40221" cy="37691"/>
            </a:xfrm>
            <a:custGeom>
              <a:avLst/>
              <a:gdLst/>
              <a:ahLst/>
              <a:cxnLst/>
              <a:rect l="l" t="t" r="r" b="b"/>
              <a:pathLst>
                <a:path w="1321" h="1238" extrusionOk="0">
                  <a:moveTo>
                    <a:pt x="532" y="1"/>
                  </a:moveTo>
                  <a:cubicBezTo>
                    <a:pt x="404" y="1"/>
                    <a:pt x="276" y="46"/>
                    <a:pt x="184" y="138"/>
                  </a:cubicBezTo>
                  <a:cubicBezTo>
                    <a:pt x="1" y="358"/>
                    <a:pt x="1" y="651"/>
                    <a:pt x="184" y="871"/>
                  </a:cubicBezTo>
                  <a:lnTo>
                    <a:pt x="477" y="1091"/>
                  </a:lnTo>
                  <a:cubicBezTo>
                    <a:pt x="551" y="1201"/>
                    <a:pt x="660" y="1238"/>
                    <a:pt x="807" y="1238"/>
                  </a:cubicBezTo>
                  <a:cubicBezTo>
                    <a:pt x="917" y="1238"/>
                    <a:pt x="1064" y="1201"/>
                    <a:pt x="1137" y="1091"/>
                  </a:cubicBezTo>
                  <a:cubicBezTo>
                    <a:pt x="1320" y="908"/>
                    <a:pt x="1320" y="615"/>
                    <a:pt x="1137" y="431"/>
                  </a:cubicBezTo>
                  <a:cubicBezTo>
                    <a:pt x="1064" y="321"/>
                    <a:pt x="954" y="248"/>
                    <a:pt x="880" y="138"/>
                  </a:cubicBezTo>
                  <a:cubicBezTo>
                    <a:pt x="789" y="46"/>
                    <a:pt x="660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8927153" y="386753"/>
              <a:ext cx="43540" cy="42867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550" y="1"/>
                  </a:moveTo>
                  <a:cubicBezTo>
                    <a:pt x="404" y="1"/>
                    <a:pt x="257" y="37"/>
                    <a:pt x="147" y="147"/>
                  </a:cubicBezTo>
                  <a:cubicBezTo>
                    <a:pt x="37" y="257"/>
                    <a:pt x="0" y="404"/>
                    <a:pt x="0" y="550"/>
                  </a:cubicBezTo>
                  <a:cubicBezTo>
                    <a:pt x="0" y="697"/>
                    <a:pt x="37" y="844"/>
                    <a:pt x="147" y="954"/>
                  </a:cubicBezTo>
                  <a:lnTo>
                    <a:pt x="147" y="990"/>
                  </a:lnTo>
                  <a:cubicBezTo>
                    <a:pt x="257" y="1100"/>
                    <a:pt x="404" y="1247"/>
                    <a:pt x="550" y="1320"/>
                  </a:cubicBezTo>
                  <a:cubicBezTo>
                    <a:pt x="631" y="1374"/>
                    <a:pt x="711" y="1408"/>
                    <a:pt x="806" y="1408"/>
                  </a:cubicBezTo>
                  <a:cubicBezTo>
                    <a:pt x="841" y="1408"/>
                    <a:pt x="877" y="1403"/>
                    <a:pt x="917" y="1394"/>
                  </a:cubicBezTo>
                  <a:cubicBezTo>
                    <a:pt x="1027" y="1394"/>
                    <a:pt x="1137" y="1320"/>
                    <a:pt x="1247" y="1247"/>
                  </a:cubicBezTo>
                  <a:cubicBezTo>
                    <a:pt x="1283" y="1174"/>
                    <a:pt x="1357" y="1100"/>
                    <a:pt x="1357" y="990"/>
                  </a:cubicBezTo>
                  <a:cubicBezTo>
                    <a:pt x="1430" y="844"/>
                    <a:pt x="1393" y="697"/>
                    <a:pt x="1320" y="550"/>
                  </a:cubicBezTo>
                  <a:cubicBezTo>
                    <a:pt x="1210" y="404"/>
                    <a:pt x="1100" y="257"/>
                    <a:pt x="953" y="147"/>
                  </a:cubicBezTo>
                  <a:cubicBezTo>
                    <a:pt x="843" y="37"/>
                    <a:pt x="697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8841201" y="310850"/>
              <a:ext cx="23475" cy="31297"/>
            </a:xfrm>
            <a:custGeom>
              <a:avLst/>
              <a:gdLst/>
              <a:ahLst/>
              <a:cxnLst/>
              <a:rect l="l" t="t" r="r" b="b"/>
              <a:pathLst>
                <a:path w="771" h="1028" extrusionOk="0">
                  <a:moveTo>
                    <a:pt x="367" y="1"/>
                  </a:moveTo>
                  <a:cubicBezTo>
                    <a:pt x="147" y="1"/>
                    <a:pt x="1" y="147"/>
                    <a:pt x="1" y="404"/>
                  </a:cubicBezTo>
                  <a:lnTo>
                    <a:pt x="37" y="404"/>
                  </a:lnTo>
                  <a:lnTo>
                    <a:pt x="37" y="661"/>
                  </a:lnTo>
                  <a:cubicBezTo>
                    <a:pt x="37" y="771"/>
                    <a:pt x="74" y="844"/>
                    <a:pt x="147" y="917"/>
                  </a:cubicBezTo>
                  <a:cubicBezTo>
                    <a:pt x="221" y="991"/>
                    <a:pt x="294" y="1027"/>
                    <a:pt x="404" y="1027"/>
                  </a:cubicBezTo>
                  <a:cubicBezTo>
                    <a:pt x="624" y="1027"/>
                    <a:pt x="770" y="881"/>
                    <a:pt x="770" y="661"/>
                  </a:cubicBezTo>
                  <a:lnTo>
                    <a:pt x="770" y="404"/>
                  </a:lnTo>
                  <a:cubicBezTo>
                    <a:pt x="770" y="294"/>
                    <a:pt x="734" y="184"/>
                    <a:pt x="660" y="111"/>
                  </a:cubicBezTo>
                  <a:cubicBezTo>
                    <a:pt x="587" y="38"/>
                    <a:pt x="477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8912204" y="517217"/>
              <a:ext cx="36172" cy="21494"/>
            </a:xfrm>
            <a:custGeom>
              <a:avLst/>
              <a:gdLst/>
              <a:ahLst/>
              <a:cxnLst/>
              <a:rect l="l" t="t" r="r" b="b"/>
              <a:pathLst>
                <a:path w="1188" h="706" extrusionOk="0">
                  <a:moveTo>
                    <a:pt x="462" y="0"/>
                  </a:moveTo>
                  <a:cubicBezTo>
                    <a:pt x="0" y="0"/>
                    <a:pt x="0" y="706"/>
                    <a:pt x="462" y="706"/>
                  </a:cubicBezTo>
                  <a:cubicBezTo>
                    <a:pt x="483" y="706"/>
                    <a:pt x="505" y="704"/>
                    <a:pt x="528" y="701"/>
                  </a:cubicBezTo>
                  <a:lnTo>
                    <a:pt x="785" y="701"/>
                  </a:lnTo>
                  <a:cubicBezTo>
                    <a:pt x="1188" y="628"/>
                    <a:pt x="1188" y="41"/>
                    <a:pt x="785" y="5"/>
                  </a:cubicBezTo>
                  <a:lnTo>
                    <a:pt x="528" y="5"/>
                  </a:lnTo>
                  <a:cubicBezTo>
                    <a:pt x="505" y="2"/>
                    <a:pt x="483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8986312" y="652400"/>
              <a:ext cx="13427" cy="13426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0" y="0"/>
                  </a:moveTo>
                  <a:cubicBezTo>
                    <a:pt x="0" y="74"/>
                    <a:pt x="0" y="367"/>
                    <a:pt x="220" y="440"/>
                  </a:cubicBezTo>
                  <a:cubicBezTo>
                    <a:pt x="440" y="367"/>
                    <a:pt x="440" y="74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9018677" y="775161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57" y="1"/>
                  </a:moveTo>
                  <a:cubicBezTo>
                    <a:pt x="0" y="37"/>
                    <a:pt x="0" y="404"/>
                    <a:pt x="257" y="440"/>
                  </a:cubicBezTo>
                  <a:cubicBezTo>
                    <a:pt x="477" y="404"/>
                    <a:pt x="477" y="37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8633613" y="364436"/>
              <a:ext cx="37968" cy="30171"/>
            </a:xfrm>
            <a:custGeom>
              <a:avLst/>
              <a:gdLst/>
              <a:ahLst/>
              <a:cxnLst/>
              <a:rect l="l" t="t" r="r" b="b"/>
              <a:pathLst>
                <a:path w="1247" h="991" extrusionOk="0">
                  <a:moveTo>
                    <a:pt x="513" y="0"/>
                  </a:moveTo>
                  <a:cubicBezTo>
                    <a:pt x="367" y="0"/>
                    <a:pt x="257" y="37"/>
                    <a:pt x="147" y="147"/>
                  </a:cubicBezTo>
                  <a:cubicBezTo>
                    <a:pt x="74" y="220"/>
                    <a:pt x="0" y="367"/>
                    <a:pt x="0" y="477"/>
                  </a:cubicBezTo>
                  <a:cubicBezTo>
                    <a:pt x="0" y="770"/>
                    <a:pt x="220" y="990"/>
                    <a:pt x="513" y="990"/>
                  </a:cubicBezTo>
                  <a:lnTo>
                    <a:pt x="770" y="990"/>
                  </a:lnTo>
                  <a:cubicBezTo>
                    <a:pt x="1027" y="990"/>
                    <a:pt x="1247" y="770"/>
                    <a:pt x="1247" y="514"/>
                  </a:cubicBezTo>
                  <a:cubicBezTo>
                    <a:pt x="1247" y="220"/>
                    <a:pt x="1027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8537613" y="239422"/>
              <a:ext cx="25698" cy="189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44" y="624"/>
                    <a:pt x="84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8330025" y="118884"/>
              <a:ext cx="14523" cy="13426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220" y="1"/>
                  </a:moveTo>
                  <a:cubicBezTo>
                    <a:pt x="0" y="74"/>
                    <a:pt x="0" y="367"/>
                    <a:pt x="220" y="441"/>
                  </a:cubicBezTo>
                  <a:cubicBezTo>
                    <a:pt x="477" y="367"/>
                    <a:pt x="477" y="74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41855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accent2"/>
        </a:solidFill>
        <a:effectLst/>
      </p:bgPr>
    </p:bg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56"/>
          <p:cNvSpPr txBox="1">
            <a:spLocks noGrp="1"/>
          </p:cNvSpPr>
          <p:nvPr>
            <p:ph type="title" hasCustomPrompt="1"/>
          </p:nvPr>
        </p:nvSpPr>
        <p:spPr>
          <a:xfrm>
            <a:off x="950967" y="3969567"/>
            <a:ext cx="5139600" cy="2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02" name="Google Shape;2302;p56"/>
          <p:cNvSpPr txBox="1">
            <a:spLocks noGrp="1"/>
          </p:cNvSpPr>
          <p:nvPr>
            <p:ph type="subTitle" idx="1"/>
          </p:nvPr>
        </p:nvSpPr>
        <p:spPr>
          <a:xfrm>
            <a:off x="7650267" y="4769167"/>
            <a:ext cx="26576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31747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2"/>
        </a:solidFill>
        <a:effectLst/>
      </p:bgPr>
    </p:bg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57"/>
          <p:cNvSpPr/>
          <p:nvPr/>
        </p:nvSpPr>
        <p:spPr>
          <a:xfrm rot="-5751256">
            <a:off x="1231017" y="2984124"/>
            <a:ext cx="2084265" cy="1708393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5" name="Google Shape;2305;p57"/>
          <p:cNvSpPr/>
          <p:nvPr/>
        </p:nvSpPr>
        <p:spPr>
          <a:xfrm flipH="1">
            <a:off x="-45582" y="5975401"/>
            <a:ext cx="6838849" cy="112719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306" name="Google Shape;2306;p57"/>
          <p:cNvSpPr/>
          <p:nvPr/>
        </p:nvSpPr>
        <p:spPr>
          <a:xfrm rot="-5400000" flipH="1">
            <a:off x="2077830" y="-243763"/>
            <a:ext cx="7664045" cy="6806504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7" name="Google Shape;2307;p57"/>
          <p:cNvSpPr/>
          <p:nvPr/>
        </p:nvSpPr>
        <p:spPr>
          <a:xfrm rot="3678335">
            <a:off x="8494923" y="2892946"/>
            <a:ext cx="2300059" cy="136568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8" name="Google Shape;2308;p57"/>
          <p:cNvSpPr txBox="1">
            <a:spLocks noGrp="1"/>
          </p:cNvSpPr>
          <p:nvPr>
            <p:ph type="subTitle" idx="1"/>
          </p:nvPr>
        </p:nvSpPr>
        <p:spPr>
          <a:xfrm>
            <a:off x="3559136" y="2023817"/>
            <a:ext cx="5073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9" name="Google Shape;2309;p57"/>
          <p:cNvSpPr txBox="1">
            <a:spLocks noGrp="1"/>
          </p:cNvSpPr>
          <p:nvPr>
            <p:ph type="title" hasCustomPrompt="1"/>
          </p:nvPr>
        </p:nvSpPr>
        <p:spPr>
          <a:xfrm>
            <a:off x="4461067" y="822868"/>
            <a:ext cx="32700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10" name="Google Shape;2310;p57"/>
          <p:cNvSpPr txBox="1">
            <a:spLocks noGrp="1"/>
          </p:cNvSpPr>
          <p:nvPr>
            <p:ph type="subTitle" idx="2"/>
          </p:nvPr>
        </p:nvSpPr>
        <p:spPr>
          <a:xfrm>
            <a:off x="3559267" y="3725320"/>
            <a:ext cx="5073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1" name="Google Shape;2311;p57"/>
          <p:cNvSpPr txBox="1">
            <a:spLocks noGrp="1"/>
          </p:cNvSpPr>
          <p:nvPr>
            <p:ph type="title" idx="3" hasCustomPrompt="1"/>
          </p:nvPr>
        </p:nvSpPr>
        <p:spPr>
          <a:xfrm>
            <a:off x="4461000" y="2524365"/>
            <a:ext cx="32700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12" name="Google Shape;2312;p57"/>
          <p:cNvSpPr txBox="1">
            <a:spLocks noGrp="1"/>
          </p:cNvSpPr>
          <p:nvPr>
            <p:ph type="subTitle" idx="4"/>
          </p:nvPr>
        </p:nvSpPr>
        <p:spPr>
          <a:xfrm>
            <a:off x="3559355" y="5434032"/>
            <a:ext cx="5073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3" name="Google Shape;2313;p57"/>
          <p:cNvSpPr txBox="1">
            <a:spLocks noGrp="1"/>
          </p:cNvSpPr>
          <p:nvPr>
            <p:ph type="title" idx="5" hasCustomPrompt="1"/>
          </p:nvPr>
        </p:nvSpPr>
        <p:spPr>
          <a:xfrm>
            <a:off x="4461067" y="4221597"/>
            <a:ext cx="32700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14" name="Google Shape;2314;p57"/>
          <p:cNvSpPr/>
          <p:nvPr/>
        </p:nvSpPr>
        <p:spPr>
          <a:xfrm rot="5622700">
            <a:off x="-650492" y="555147"/>
            <a:ext cx="3025349" cy="179622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15" name="Google Shape;2315;p57"/>
          <p:cNvGrpSpPr/>
          <p:nvPr/>
        </p:nvGrpSpPr>
        <p:grpSpPr>
          <a:xfrm rot="1148821">
            <a:off x="9028941" y="5482598"/>
            <a:ext cx="993855" cy="1804337"/>
            <a:chOff x="4614150" y="3299838"/>
            <a:chExt cx="745375" cy="1353225"/>
          </a:xfrm>
        </p:grpSpPr>
        <p:sp>
          <p:nvSpPr>
            <p:cNvPr id="2316" name="Google Shape;2316;p57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3" name="Google Shape;2323;p57"/>
          <p:cNvGrpSpPr/>
          <p:nvPr/>
        </p:nvGrpSpPr>
        <p:grpSpPr>
          <a:xfrm rot="1521179">
            <a:off x="10897138" y="5647540"/>
            <a:ext cx="928401" cy="1354933"/>
            <a:chOff x="8379850" y="2829899"/>
            <a:chExt cx="696291" cy="1016185"/>
          </a:xfrm>
        </p:grpSpPr>
        <p:sp>
          <p:nvSpPr>
            <p:cNvPr id="2324" name="Google Shape;2324;p57"/>
            <p:cNvSpPr/>
            <p:nvPr/>
          </p:nvSpPr>
          <p:spPr>
            <a:xfrm rot="1098150">
              <a:off x="8979542" y="2837624"/>
              <a:ext cx="56577" cy="45770"/>
            </a:xfrm>
            <a:custGeom>
              <a:avLst/>
              <a:gdLst/>
              <a:ahLst/>
              <a:cxnLst/>
              <a:rect l="l" t="t" r="r" b="b"/>
              <a:pathLst>
                <a:path w="1356" h="1097" extrusionOk="0">
                  <a:moveTo>
                    <a:pt x="277" y="334"/>
                  </a:moveTo>
                  <a:cubicBezTo>
                    <a:pt x="261" y="384"/>
                    <a:pt x="248" y="411"/>
                    <a:pt x="243" y="411"/>
                  </a:cubicBezTo>
                  <a:cubicBezTo>
                    <a:pt x="240" y="411"/>
                    <a:pt x="243" y="390"/>
                    <a:pt x="257" y="347"/>
                  </a:cubicBezTo>
                  <a:lnTo>
                    <a:pt x="277" y="334"/>
                  </a:lnTo>
                  <a:close/>
                  <a:moveTo>
                    <a:pt x="243" y="686"/>
                  </a:moveTo>
                  <a:lnTo>
                    <a:pt x="243" y="686"/>
                  </a:lnTo>
                  <a:cubicBezTo>
                    <a:pt x="248" y="686"/>
                    <a:pt x="261" y="713"/>
                    <a:pt x="277" y="764"/>
                  </a:cubicBezTo>
                  <a:lnTo>
                    <a:pt x="277" y="764"/>
                  </a:lnTo>
                  <a:lnTo>
                    <a:pt x="257" y="750"/>
                  </a:lnTo>
                  <a:cubicBezTo>
                    <a:pt x="243" y="707"/>
                    <a:pt x="240" y="686"/>
                    <a:pt x="243" y="686"/>
                  </a:cubicBezTo>
                  <a:close/>
                  <a:moveTo>
                    <a:pt x="846" y="1"/>
                  </a:moveTo>
                  <a:cubicBezTo>
                    <a:pt x="811" y="1"/>
                    <a:pt x="774" y="6"/>
                    <a:pt x="734" y="17"/>
                  </a:cubicBezTo>
                  <a:cubicBezTo>
                    <a:pt x="660" y="17"/>
                    <a:pt x="550" y="54"/>
                    <a:pt x="477" y="90"/>
                  </a:cubicBezTo>
                  <a:cubicBezTo>
                    <a:pt x="418" y="120"/>
                    <a:pt x="360" y="172"/>
                    <a:pt x="320" y="230"/>
                  </a:cubicBezTo>
                  <a:lnTo>
                    <a:pt x="320" y="230"/>
                  </a:lnTo>
                  <a:cubicBezTo>
                    <a:pt x="299" y="234"/>
                    <a:pt x="278" y="237"/>
                    <a:pt x="257" y="237"/>
                  </a:cubicBezTo>
                  <a:cubicBezTo>
                    <a:pt x="110" y="274"/>
                    <a:pt x="0" y="384"/>
                    <a:pt x="0" y="530"/>
                  </a:cubicBezTo>
                  <a:cubicBezTo>
                    <a:pt x="0" y="714"/>
                    <a:pt x="110" y="824"/>
                    <a:pt x="257" y="860"/>
                  </a:cubicBezTo>
                  <a:cubicBezTo>
                    <a:pt x="284" y="860"/>
                    <a:pt x="311" y="865"/>
                    <a:pt x="337" y="871"/>
                  </a:cubicBezTo>
                  <a:lnTo>
                    <a:pt x="337" y="871"/>
                  </a:lnTo>
                  <a:cubicBezTo>
                    <a:pt x="385" y="927"/>
                    <a:pt x="420" y="978"/>
                    <a:pt x="477" y="1007"/>
                  </a:cubicBezTo>
                  <a:cubicBezTo>
                    <a:pt x="550" y="1044"/>
                    <a:pt x="660" y="1080"/>
                    <a:pt x="734" y="1080"/>
                  </a:cubicBezTo>
                  <a:cubicBezTo>
                    <a:pt x="774" y="1091"/>
                    <a:pt x="811" y="1096"/>
                    <a:pt x="846" y="1096"/>
                  </a:cubicBezTo>
                  <a:cubicBezTo>
                    <a:pt x="1356" y="1096"/>
                    <a:pt x="135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57"/>
            <p:cNvSpPr/>
            <p:nvPr/>
          </p:nvSpPr>
          <p:spPr>
            <a:xfrm rot="1098150">
              <a:off x="9012001" y="3084611"/>
              <a:ext cx="58162" cy="47439"/>
            </a:xfrm>
            <a:custGeom>
              <a:avLst/>
              <a:gdLst/>
              <a:ahLst/>
              <a:cxnLst/>
              <a:rect l="l" t="t" r="r" b="b"/>
              <a:pathLst>
                <a:path w="1394" h="1137" extrusionOk="0">
                  <a:moveTo>
                    <a:pt x="697" y="0"/>
                  </a:moveTo>
                  <a:cubicBezTo>
                    <a:pt x="0" y="73"/>
                    <a:pt x="0" y="1063"/>
                    <a:pt x="697" y="1137"/>
                  </a:cubicBezTo>
                  <a:cubicBezTo>
                    <a:pt x="1393" y="1063"/>
                    <a:pt x="1393" y="73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57"/>
            <p:cNvSpPr/>
            <p:nvPr/>
          </p:nvSpPr>
          <p:spPr>
            <a:xfrm rot="1098150">
              <a:off x="8763840" y="2928263"/>
              <a:ext cx="84156" cy="62752"/>
            </a:xfrm>
            <a:custGeom>
              <a:avLst/>
              <a:gdLst/>
              <a:ahLst/>
              <a:cxnLst/>
              <a:rect l="l" t="t" r="r" b="b"/>
              <a:pathLst>
                <a:path w="2017" h="1504" extrusionOk="0">
                  <a:moveTo>
                    <a:pt x="1027" y="1"/>
                  </a:moveTo>
                  <a:cubicBezTo>
                    <a:pt x="0" y="1"/>
                    <a:pt x="0" y="1504"/>
                    <a:pt x="1027" y="1504"/>
                  </a:cubicBezTo>
                  <a:cubicBezTo>
                    <a:pt x="2017" y="1504"/>
                    <a:pt x="2017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57"/>
            <p:cNvSpPr/>
            <p:nvPr/>
          </p:nvSpPr>
          <p:spPr>
            <a:xfrm rot="1098150">
              <a:off x="8801407" y="3201905"/>
              <a:ext cx="67341" cy="55116"/>
            </a:xfrm>
            <a:custGeom>
              <a:avLst/>
              <a:gdLst/>
              <a:ahLst/>
              <a:cxnLst/>
              <a:rect l="l" t="t" r="r" b="b"/>
              <a:pathLst>
                <a:path w="1614" h="1321" extrusionOk="0">
                  <a:moveTo>
                    <a:pt x="807" y="1"/>
                  </a:moveTo>
                  <a:cubicBezTo>
                    <a:pt x="0" y="38"/>
                    <a:pt x="0" y="1247"/>
                    <a:pt x="807" y="1321"/>
                  </a:cubicBezTo>
                  <a:cubicBezTo>
                    <a:pt x="1613" y="1247"/>
                    <a:pt x="1613" y="38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57"/>
            <p:cNvSpPr/>
            <p:nvPr/>
          </p:nvSpPr>
          <p:spPr>
            <a:xfrm rot="1098150">
              <a:off x="8620318" y="3212924"/>
              <a:ext cx="67300" cy="56660"/>
            </a:xfrm>
            <a:custGeom>
              <a:avLst/>
              <a:gdLst/>
              <a:ahLst/>
              <a:cxnLst/>
              <a:rect l="l" t="t" r="r" b="b"/>
              <a:pathLst>
                <a:path w="1613" h="1358" extrusionOk="0">
                  <a:moveTo>
                    <a:pt x="806" y="1"/>
                  </a:moveTo>
                  <a:cubicBezTo>
                    <a:pt x="0" y="74"/>
                    <a:pt x="0" y="1284"/>
                    <a:pt x="806" y="1357"/>
                  </a:cubicBezTo>
                  <a:cubicBezTo>
                    <a:pt x="1613" y="1284"/>
                    <a:pt x="1613" y="74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57"/>
            <p:cNvSpPr/>
            <p:nvPr/>
          </p:nvSpPr>
          <p:spPr>
            <a:xfrm rot="1098150">
              <a:off x="8658451" y="33598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34" y="0"/>
                  </a:moveTo>
                  <a:cubicBezTo>
                    <a:pt x="1" y="0"/>
                    <a:pt x="1" y="1136"/>
                    <a:pt x="734" y="1136"/>
                  </a:cubicBezTo>
                  <a:cubicBezTo>
                    <a:pt x="1504" y="1136"/>
                    <a:pt x="150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57"/>
            <p:cNvSpPr/>
            <p:nvPr/>
          </p:nvSpPr>
          <p:spPr>
            <a:xfrm rot="1098150">
              <a:off x="8543867" y="3485047"/>
              <a:ext cx="64254" cy="52029"/>
            </a:xfrm>
            <a:custGeom>
              <a:avLst/>
              <a:gdLst/>
              <a:ahLst/>
              <a:cxnLst/>
              <a:rect l="l" t="t" r="r" b="b"/>
              <a:pathLst>
                <a:path w="1540" h="1247" extrusionOk="0">
                  <a:moveTo>
                    <a:pt x="770" y="1"/>
                  </a:moveTo>
                  <a:cubicBezTo>
                    <a:pt x="0" y="74"/>
                    <a:pt x="0" y="1210"/>
                    <a:pt x="770" y="1247"/>
                  </a:cubicBezTo>
                  <a:cubicBezTo>
                    <a:pt x="1540" y="1210"/>
                    <a:pt x="1540" y="74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57"/>
            <p:cNvSpPr/>
            <p:nvPr/>
          </p:nvSpPr>
          <p:spPr>
            <a:xfrm rot="1098150">
              <a:off x="8447139" y="3632337"/>
              <a:ext cx="67341" cy="50527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07" y="1"/>
                  </a:moveTo>
                  <a:cubicBezTo>
                    <a:pt x="1" y="1"/>
                    <a:pt x="1" y="1210"/>
                    <a:pt x="807" y="1210"/>
                  </a:cubicBezTo>
                  <a:cubicBezTo>
                    <a:pt x="1613" y="1210"/>
                    <a:pt x="1613" y="1"/>
                    <a:pt x="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57"/>
            <p:cNvSpPr/>
            <p:nvPr/>
          </p:nvSpPr>
          <p:spPr>
            <a:xfrm rot="1098150">
              <a:off x="8385711" y="3789991"/>
              <a:ext cx="62752" cy="47439"/>
            </a:xfrm>
            <a:custGeom>
              <a:avLst/>
              <a:gdLst/>
              <a:ahLst/>
              <a:cxnLst/>
              <a:rect l="l" t="t" r="r" b="b"/>
              <a:pathLst>
                <a:path w="1504" h="1137" extrusionOk="0">
                  <a:moveTo>
                    <a:pt x="770" y="1"/>
                  </a:moveTo>
                  <a:cubicBezTo>
                    <a:pt x="1" y="1"/>
                    <a:pt x="1" y="1137"/>
                    <a:pt x="770" y="1137"/>
                  </a:cubicBezTo>
                  <a:cubicBezTo>
                    <a:pt x="1504" y="1137"/>
                    <a:pt x="1504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3" name="Google Shape;2333;p57"/>
          <p:cNvGrpSpPr/>
          <p:nvPr/>
        </p:nvGrpSpPr>
        <p:grpSpPr>
          <a:xfrm>
            <a:off x="8451329" y="-77667"/>
            <a:ext cx="988835" cy="1593985"/>
            <a:chOff x="510547" y="4000024"/>
            <a:chExt cx="741626" cy="1195489"/>
          </a:xfrm>
        </p:grpSpPr>
        <p:sp>
          <p:nvSpPr>
            <p:cNvPr id="2334" name="Google Shape;2334;p57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57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57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57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57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57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57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57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57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57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57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57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57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57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57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57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57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57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52" name="Google Shape;2352;p57"/>
          <p:cNvSpPr/>
          <p:nvPr/>
        </p:nvSpPr>
        <p:spPr>
          <a:xfrm rot="5400000">
            <a:off x="10074863" y="161175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3" name="Google Shape;2353;p57"/>
          <p:cNvSpPr/>
          <p:nvPr/>
        </p:nvSpPr>
        <p:spPr>
          <a:xfrm rot="2554494">
            <a:off x="10037473" y="296703"/>
            <a:ext cx="4227663" cy="2073741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26474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accent2"/>
        </a:solidFill>
        <a:effectLst/>
      </p:bgPr>
    </p:bg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8"/>
          <p:cNvSpPr txBox="1">
            <a:spLocks noGrp="1"/>
          </p:cNvSpPr>
          <p:nvPr>
            <p:ph type="subTitle" idx="1"/>
          </p:nvPr>
        </p:nvSpPr>
        <p:spPr>
          <a:xfrm>
            <a:off x="1260733" y="2286833"/>
            <a:ext cx="4191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6" name="Google Shape;2356;p58"/>
          <p:cNvSpPr txBox="1">
            <a:spLocks noGrp="1"/>
          </p:cNvSpPr>
          <p:nvPr>
            <p:ph type="title" hasCustomPrompt="1"/>
          </p:nvPr>
        </p:nvSpPr>
        <p:spPr>
          <a:xfrm>
            <a:off x="1260767" y="1085867"/>
            <a:ext cx="41916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57" name="Google Shape;2357;p58"/>
          <p:cNvSpPr txBox="1">
            <a:spLocks noGrp="1"/>
          </p:cNvSpPr>
          <p:nvPr>
            <p:ph type="subTitle" idx="2"/>
          </p:nvPr>
        </p:nvSpPr>
        <p:spPr>
          <a:xfrm>
            <a:off x="6739733" y="2286833"/>
            <a:ext cx="4191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8" name="Google Shape;2358;p58"/>
          <p:cNvSpPr txBox="1">
            <a:spLocks noGrp="1"/>
          </p:cNvSpPr>
          <p:nvPr>
            <p:ph type="title" idx="3" hasCustomPrompt="1"/>
          </p:nvPr>
        </p:nvSpPr>
        <p:spPr>
          <a:xfrm>
            <a:off x="6739633" y="1085867"/>
            <a:ext cx="41916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59" name="Google Shape;2359;p58"/>
          <p:cNvSpPr txBox="1">
            <a:spLocks noGrp="1"/>
          </p:cNvSpPr>
          <p:nvPr>
            <p:ph type="subTitle" idx="4"/>
          </p:nvPr>
        </p:nvSpPr>
        <p:spPr>
          <a:xfrm>
            <a:off x="1260733" y="4989000"/>
            <a:ext cx="4191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0" name="Google Shape;2360;p58"/>
          <p:cNvSpPr txBox="1">
            <a:spLocks noGrp="1"/>
          </p:cNvSpPr>
          <p:nvPr>
            <p:ph type="title" idx="5" hasCustomPrompt="1"/>
          </p:nvPr>
        </p:nvSpPr>
        <p:spPr>
          <a:xfrm>
            <a:off x="1260767" y="3776567"/>
            <a:ext cx="41916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61" name="Google Shape;2361;p58"/>
          <p:cNvSpPr txBox="1">
            <a:spLocks noGrp="1"/>
          </p:cNvSpPr>
          <p:nvPr>
            <p:ph type="subTitle" idx="6"/>
          </p:nvPr>
        </p:nvSpPr>
        <p:spPr>
          <a:xfrm>
            <a:off x="6739733" y="4989000"/>
            <a:ext cx="41916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2" name="Google Shape;2362;p58"/>
          <p:cNvSpPr txBox="1">
            <a:spLocks noGrp="1"/>
          </p:cNvSpPr>
          <p:nvPr>
            <p:ph type="title" idx="7" hasCustomPrompt="1"/>
          </p:nvPr>
        </p:nvSpPr>
        <p:spPr>
          <a:xfrm>
            <a:off x="6739633" y="3776567"/>
            <a:ext cx="4191600" cy="1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363" name="Google Shape;2363;p58"/>
          <p:cNvSpPr/>
          <p:nvPr/>
        </p:nvSpPr>
        <p:spPr>
          <a:xfrm rot="3113637">
            <a:off x="10288087" y="-680765"/>
            <a:ext cx="3602160" cy="287414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4" name="Google Shape;2364;p58"/>
          <p:cNvGrpSpPr/>
          <p:nvPr/>
        </p:nvGrpSpPr>
        <p:grpSpPr>
          <a:xfrm flipH="1">
            <a:off x="10228463" y="141283"/>
            <a:ext cx="1848668" cy="897464"/>
            <a:chOff x="6262493" y="240300"/>
            <a:chExt cx="1386501" cy="673098"/>
          </a:xfrm>
        </p:grpSpPr>
        <p:sp>
          <p:nvSpPr>
            <p:cNvPr id="2365" name="Google Shape;2365;p58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58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58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58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58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58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58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58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58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58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58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58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7" name="Google Shape;2377;p58"/>
          <p:cNvSpPr/>
          <p:nvPr/>
        </p:nvSpPr>
        <p:spPr>
          <a:xfrm rot="5622610">
            <a:off x="-878206" y="944549"/>
            <a:ext cx="2626831" cy="1559708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78" name="Google Shape;2378;p58"/>
          <p:cNvGrpSpPr/>
          <p:nvPr/>
        </p:nvGrpSpPr>
        <p:grpSpPr>
          <a:xfrm>
            <a:off x="309596" y="-1"/>
            <a:ext cx="988835" cy="1593985"/>
            <a:chOff x="510547" y="4000024"/>
            <a:chExt cx="741626" cy="1195489"/>
          </a:xfrm>
        </p:grpSpPr>
        <p:sp>
          <p:nvSpPr>
            <p:cNvPr id="2379" name="Google Shape;2379;p58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58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58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58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58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58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58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58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58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58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58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58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58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58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58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58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58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58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7" name="Google Shape;2397;p58"/>
          <p:cNvSpPr/>
          <p:nvPr/>
        </p:nvSpPr>
        <p:spPr>
          <a:xfrm rot="266011">
            <a:off x="-1203423" y="6104839"/>
            <a:ext cx="6838892" cy="1127219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8" name="Google Shape;2398;p58"/>
          <p:cNvSpPr/>
          <p:nvPr/>
        </p:nvSpPr>
        <p:spPr>
          <a:xfrm rot="10800000" flipH="1">
            <a:off x="9356391" y="6247492"/>
            <a:ext cx="3962976" cy="822209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9" name="Google Shape;2399;p58"/>
          <p:cNvSpPr/>
          <p:nvPr/>
        </p:nvSpPr>
        <p:spPr>
          <a:xfrm rot="7252578">
            <a:off x="10179597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0" name="Google Shape;2400;p58"/>
          <p:cNvGrpSpPr/>
          <p:nvPr/>
        </p:nvGrpSpPr>
        <p:grpSpPr>
          <a:xfrm>
            <a:off x="5328566" y="5537401"/>
            <a:ext cx="993833" cy="1804300"/>
            <a:chOff x="4614150" y="3299838"/>
            <a:chExt cx="745375" cy="1353225"/>
          </a:xfrm>
        </p:grpSpPr>
        <p:sp>
          <p:nvSpPr>
            <p:cNvPr id="2401" name="Google Shape;2401;p58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5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58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58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58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58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58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08" name="Google Shape;2408;p58"/>
          <p:cNvSpPr/>
          <p:nvPr/>
        </p:nvSpPr>
        <p:spPr>
          <a:xfrm>
            <a:off x="10377203" y="-101597"/>
            <a:ext cx="1921365" cy="438057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438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59"/>
          <p:cNvSpPr txBox="1">
            <a:spLocks noGrp="1"/>
          </p:cNvSpPr>
          <p:nvPr>
            <p:ph type="title"/>
          </p:nvPr>
        </p:nvSpPr>
        <p:spPr>
          <a:xfrm>
            <a:off x="2713867" y="431952"/>
            <a:ext cx="6628000" cy="1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1" name="Google Shape;2411;p59"/>
          <p:cNvSpPr txBox="1">
            <a:spLocks noGrp="1"/>
          </p:cNvSpPr>
          <p:nvPr>
            <p:ph type="subTitle" idx="1"/>
          </p:nvPr>
        </p:nvSpPr>
        <p:spPr>
          <a:xfrm>
            <a:off x="3143267" y="3181576"/>
            <a:ext cx="5905600" cy="1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2" name="Google Shape;2412;p59"/>
          <p:cNvSpPr txBox="1"/>
          <p:nvPr/>
        </p:nvSpPr>
        <p:spPr>
          <a:xfrm>
            <a:off x="2785367" y="4192641"/>
            <a:ext cx="661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,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Voces"/>
                <a:ea typeface="Voces"/>
                <a:cs typeface="Voces"/>
                <a:sym typeface="Voce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1"/>
                </a:solidFill>
                <a:latin typeface="Voces"/>
                <a:ea typeface="Voces"/>
                <a:cs typeface="Voces"/>
                <a:sym typeface="Voces"/>
              </a:rPr>
              <a:t> </a:t>
            </a:r>
            <a:endParaRPr sz="1600">
              <a:solidFill>
                <a:schemeClr val="lt1"/>
              </a:solidFill>
              <a:latin typeface="Voces"/>
              <a:ea typeface="Voces"/>
              <a:cs typeface="Voces"/>
              <a:sym typeface="Voces"/>
            </a:endParaRPr>
          </a:p>
        </p:txBody>
      </p:sp>
      <p:sp>
        <p:nvSpPr>
          <p:cNvPr id="2413" name="Google Shape;2413;p59"/>
          <p:cNvSpPr/>
          <p:nvPr/>
        </p:nvSpPr>
        <p:spPr>
          <a:xfrm rot="3113637">
            <a:off x="9074920" y="12468"/>
            <a:ext cx="3602160" cy="287414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4" name="Google Shape;2414;p59"/>
          <p:cNvSpPr/>
          <p:nvPr/>
        </p:nvSpPr>
        <p:spPr>
          <a:xfrm>
            <a:off x="10358636" y="3"/>
            <a:ext cx="1921365" cy="438057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grpSp>
        <p:nvGrpSpPr>
          <p:cNvPr id="2415" name="Google Shape;2415;p59"/>
          <p:cNvGrpSpPr/>
          <p:nvPr/>
        </p:nvGrpSpPr>
        <p:grpSpPr>
          <a:xfrm flipH="1">
            <a:off x="9708563" y="1808849"/>
            <a:ext cx="1848668" cy="897464"/>
            <a:chOff x="6262493" y="240300"/>
            <a:chExt cx="1386501" cy="673098"/>
          </a:xfrm>
        </p:grpSpPr>
        <p:sp>
          <p:nvSpPr>
            <p:cNvPr id="2416" name="Google Shape;2416;p59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59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59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59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59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59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59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59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59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59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59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59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28" name="Google Shape;2428;p59"/>
          <p:cNvSpPr/>
          <p:nvPr/>
        </p:nvSpPr>
        <p:spPr>
          <a:xfrm rot="5622610">
            <a:off x="-556373" y="466949"/>
            <a:ext cx="2626831" cy="1559708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9" name="Google Shape;2429;p59"/>
          <p:cNvGrpSpPr/>
          <p:nvPr/>
        </p:nvGrpSpPr>
        <p:grpSpPr>
          <a:xfrm>
            <a:off x="628596" y="501200"/>
            <a:ext cx="988835" cy="1593985"/>
            <a:chOff x="510547" y="4000024"/>
            <a:chExt cx="741626" cy="1195489"/>
          </a:xfrm>
        </p:grpSpPr>
        <p:sp>
          <p:nvSpPr>
            <p:cNvPr id="2430" name="Google Shape;2430;p59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59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59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59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59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59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59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59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59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59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59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59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59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59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59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59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59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59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8" name="Google Shape;2448;p59"/>
          <p:cNvSpPr/>
          <p:nvPr/>
        </p:nvSpPr>
        <p:spPr>
          <a:xfrm>
            <a:off x="7301" y="5806832"/>
            <a:ext cx="9009367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9" name="Google Shape;2449;p59"/>
          <p:cNvSpPr/>
          <p:nvPr/>
        </p:nvSpPr>
        <p:spPr>
          <a:xfrm flipH="1">
            <a:off x="5555818" y="5730934"/>
            <a:ext cx="6838849" cy="1127193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0" name="Google Shape;2450;p59"/>
          <p:cNvSpPr/>
          <p:nvPr/>
        </p:nvSpPr>
        <p:spPr>
          <a:xfrm rot="10800000">
            <a:off x="3751824" y="6136058"/>
            <a:ext cx="3962976" cy="822209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1" name="Google Shape;2451;p59"/>
          <p:cNvSpPr/>
          <p:nvPr/>
        </p:nvSpPr>
        <p:spPr>
          <a:xfrm rot="-2319052">
            <a:off x="1011733" y="4217389"/>
            <a:ext cx="2084323" cy="1708440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2" name="Google Shape;2452;p59"/>
          <p:cNvGrpSpPr/>
          <p:nvPr/>
        </p:nvGrpSpPr>
        <p:grpSpPr>
          <a:xfrm>
            <a:off x="10135968" y="4399785"/>
            <a:ext cx="993833" cy="1804300"/>
            <a:chOff x="4614150" y="3299838"/>
            <a:chExt cx="745375" cy="1353225"/>
          </a:xfrm>
        </p:grpSpPr>
        <p:sp>
          <p:nvSpPr>
            <p:cNvPr id="2453" name="Google Shape;2453;p59"/>
            <p:cNvSpPr/>
            <p:nvPr/>
          </p:nvSpPr>
          <p:spPr>
            <a:xfrm>
              <a:off x="4614150" y="3299838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5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59"/>
            <p:cNvSpPr/>
            <p:nvPr/>
          </p:nvSpPr>
          <p:spPr>
            <a:xfrm>
              <a:off x="4885025" y="4000888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59"/>
            <p:cNvSpPr/>
            <p:nvPr/>
          </p:nvSpPr>
          <p:spPr>
            <a:xfrm>
              <a:off x="4826900" y="3820363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59"/>
            <p:cNvSpPr/>
            <p:nvPr/>
          </p:nvSpPr>
          <p:spPr>
            <a:xfrm>
              <a:off x="4792125" y="4126163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59"/>
            <p:cNvSpPr/>
            <p:nvPr/>
          </p:nvSpPr>
          <p:spPr>
            <a:xfrm>
              <a:off x="4949500" y="3520763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59"/>
            <p:cNvSpPr/>
            <p:nvPr/>
          </p:nvSpPr>
          <p:spPr>
            <a:xfrm>
              <a:off x="4966375" y="3928438"/>
              <a:ext cx="105750" cy="68825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0" name="Google Shape;2460;p59"/>
          <p:cNvSpPr/>
          <p:nvPr/>
        </p:nvSpPr>
        <p:spPr>
          <a:xfrm rot="7252578">
            <a:off x="10179597" y="5778272"/>
            <a:ext cx="3129483" cy="461945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71781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60"/>
          <p:cNvSpPr/>
          <p:nvPr/>
        </p:nvSpPr>
        <p:spPr>
          <a:xfrm>
            <a:off x="3462267" y="1171001"/>
            <a:ext cx="8729739" cy="6394895"/>
          </a:xfrm>
          <a:custGeom>
            <a:avLst/>
            <a:gdLst/>
            <a:ahLst/>
            <a:cxnLst/>
            <a:rect l="l" t="t" r="r" b="b"/>
            <a:pathLst>
              <a:path w="74161" h="54326" extrusionOk="0">
                <a:moveTo>
                  <a:pt x="27432" y="1"/>
                </a:moveTo>
                <a:cubicBezTo>
                  <a:pt x="26716" y="1"/>
                  <a:pt x="26003" y="58"/>
                  <a:pt x="25295" y="191"/>
                </a:cubicBezTo>
                <a:cubicBezTo>
                  <a:pt x="20603" y="1035"/>
                  <a:pt x="17157" y="4994"/>
                  <a:pt x="14371" y="8879"/>
                </a:cubicBezTo>
                <a:cubicBezTo>
                  <a:pt x="13198" y="10566"/>
                  <a:pt x="12025" y="12252"/>
                  <a:pt x="10925" y="13975"/>
                </a:cubicBezTo>
                <a:cubicBezTo>
                  <a:pt x="10302" y="14965"/>
                  <a:pt x="9789" y="16101"/>
                  <a:pt x="9019" y="16981"/>
                </a:cubicBezTo>
                <a:cubicBezTo>
                  <a:pt x="8579" y="17457"/>
                  <a:pt x="8139" y="18007"/>
                  <a:pt x="7809" y="18594"/>
                </a:cubicBezTo>
                <a:cubicBezTo>
                  <a:pt x="6929" y="19950"/>
                  <a:pt x="6123" y="21380"/>
                  <a:pt x="5390" y="22809"/>
                </a:cubicBezTo>
                <a:cubicBezTo>
                  <a:pt x="3923" y="25705"/>
                  <a:pt x="2714" y="28711"/>
                  <a:pt x="1797" y="31827"/>
                </a:cubicBezTo>
                <a:cubicBezTo>
                  <a:pt x="661" y="35603"/>
                  <a:pt x="1" y="40002"/>
                  <a:pt x="2237" y="43265"/>
                </a:cubicBezTo>
                <a:cubicBezTo>
                  <a:pt x="3154" y="44474"/>
                  <a:pt x="4253" y="45501"/>
                  <a:pt x="5536" y="46271"/>
                </a:cubicBezTo>
                <a:cubicBezTo>
                  <a:pt x="11805" y="50523"/>
                  <a:pt x="19430" y="52246"/>
                  <a:pt x="26945" y="53236"/>
                </a:cubicBezTo>
                <a:cubicBezTo>
                  <a:pt x="32638" y="53963"/>
                  <a:pt x="38362" y="54325"/>
                  <a:pt x="44080" y="54325"/>
                </a:cubicBezTo>
                <a:cubicBezTo>
                  <a:pt x="53642" y="54325"/>
                  <a:pt x="63188" y="53311"/>
                  <a:pt x="72547" y="51293"/>
                </a:cubicBezTo>
                <a:cubicBezTo>
                  <a:pt x="73097" y="51183"/>
                  <a:pt x="73610" y="51036"/>
                  <a:pt x="74160" y="50926"/>
                </a:cubicBezTo>
                <a:lnTo>
                  <a:pt x="74160" y="4187"/>
                </a:lnTo>
                <a:lnTo>
                  <a:pt x="74014" y="4260"/>
                </a:lnTo>
                <a:cubicBezTo>
                  <a:pt x="73794" y="4407"/>
                  <a:pt x="73574" y="4517"/>
                  <a:pt x="73354" y="4627"/>
                </a:cubicBezTo>
                <a:cubicBezTo>
                  <a:pt x="71778" y="5360"/>
                  <a:pt x="69871" y="5434"/>
                  <a:pt x="68185" y="5580"/>
                </a:cubicBezTo>
                <a:cubicBezTo>
                  <a:pt x="66956" y="5667"/>
                  <a:pt x="65727" y="5708"/>
                  <a:pt x="64500" y="5708"/>
                </a:cubicBezTo>
                <a:cubicBezTo>
                  <a:pt x="62617" y="5708"/>
                  <a:pt x="60739" y="5611"/>
                  <a:pt x="58874" y="5434"/>
                </a:cubicBezTo>
                <a:cubicBezTo>
                  <a:pt x="50736" y="4700"/>
                  <a:pt x="42634" y="3344"/>
                  <a:pt x="34716" y="1291"/>
                </a:cubicBezTo>
                <a:cubicBezTo>
                  <a:pt x="32336" y="668"/>
                  <a:pt x="29868" y="1"/>
                  <a:pt x="274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3" name="Google Shape;2463;p60"/>
          <p:cNvSpPr/>
          <p:nvPr/>
        </p:nvSpPr>
        <p:spPr>
          <a:xfrm rot="284115">
            <a:off x="2851686" y="5646482"/>
            <a:ext cx="2299948" cy="136561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64" name="Google Shape;2464;p60"/>
          <p:cNvGrpSpPr/>
          <p:nvPr/>
        </p:nvGrpSpPr>
        <p:grpSpPr>
          <a:xfrm>
            <a:off x="315967" y="5275867"/>
            <a:ext cx="993833" cy="1804300"/>
            <a:chOff x="255975" y="3937900"/>
            <a:chExt cx="745375" cy="1353225"/>
          </a:xfrm>
        </p:grpSpPr>
        <p:sp>
          <p:nvSpPr>
            <p:cNvPr id="2465" name="Google Shape;2465;p60"/>
            <p:cNvSpPr/>
            <p:nvPr/>
          </p:nvSpPr>
          <p:spPr>
            <a:xfrm>
              <a:off x="255975" y="3937900"/>
              <a:ext cx="392375" cy="1353225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60"/>
            <p:cNvSpPr/>
            <p:nvPr/>
          </p:nvSpPr>
          <p:spPr>
            <a:xfrm>
              <a:off x="526850" y="4638950"/>
              <a:ext cx="221825" cy="150500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60"/>
            <p:cNvSpPr/>
            <p:nvPr/>
          </p:nvSpPr>
          <p:spPr>
            <a:xfrm>
              <a:off x="468725" y="4458425"/>
              <a:ext cx="94175" cy="404475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60"/>
            <p:cNvSpPr/>
            <p:nvPr/>
          </p:nvSpPr>
          <p:spPr>
            <a:xfrm>
              <a:off x="433950" y="4764225"/>
              <a:ext cx="278775" cy="191100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60"/>
            <p:cNvSpPr/>
            <p:nvPr/>
          </p:nvSpPr>
          <p:spPr>
            <a:xfrm>
              <a:off x="591325" y="4158825"/>
              <a:ext cx="410025" cy="513450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70" name="Google Shape;2470;p60"/>
          <p:cNvSpPr/>
          <p:nvPr/>
        </p:nvSpPr>
        <p:spPr>
          <a:xfrm rot="-5751256">
            <a:off x="9993750" y="5076824"/>
            <a:ext cx="2084265" cy="1708393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1" name="Google Shape;2471;p60"/>
          <p:cNvSpPr/>
          <p:nvPr/>
        </p:nvSpPr>
        <p:spPr>
          <a:xfrm rot="-10339277">
            <a:off x="10932136" y="1416821"/>
            <a:ext cx="1559657" cy="784561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2" name="Google Shape;2472;p60"/>
          <p:cNvSpPr/>
          <p:nvPr/>
        </p:nvSpPr>
        <p:spPr>
          <a:xfrm rot="-5400000">
            <a:off x="-1009853" y="1451803"/>
            <a:ext cx="2836167" cy="858167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3" name="Google Shape;2473;p60"/>
          <p:cNvSpPr/>
          <p:nvPr/>
        </p:nvSpPr>
        <p:spPr>
          <a:xfrm rot="10800000">
            <a:off x="-290654" y="462801"/>
            <a:ext cx="1241607" cy="890039"/>
          </a:xfrm>
          <a:custGeom>
            <a:avLst/>
            <a:gdLst/>
            <a:ahLst/>
            <a:cxnLst/>
            <a:rect l="l" t="t" r="r" b="b"/>
            <a:pathLst>
              <a:path w="20713" h="14848" extrusionOk="0">
                <a:moveTo>
                  <a:pt x="6709" y="1"/>
                </a:moveTo>
                <a:cubicBezTo>
                  <a:pt x="4656" y="3887"/>
                  <a:pt x="2420" y="7699"/>
                  <a:pt x="0" y="11365"/>
                </a:cubicBezTo>
                <a:cubicBezTo>
                  <a:pt x="5111" y="13675"/>
                  <a:pt x="10630" y="14847"/>
                  <a:pt x="16201" y="14847"/>
                </a:cubicBezTo>
                <a:cubicBezTo>
                  <a:pt x="17703" y="14847"/>
                  <a:pt x="19210" y="14762"/>
                  <a:pt x="20712" y="14591"/>
                </a:cubicBezTo>
                <a:lnTo>
                  <a:pt x="20712" y="6086"/>
                </a:lnTo>
                <a:cubicBezTo>
                  <a:pt x="17596" y="6013"/>
                  <a:pt x="14554" y="5206"/>
                  <a:pt x="11804" y="3777"/>
                </a:cubicBezTo>
                <a:cubicBezTo>
                  <a:pt x="9898" y="2824"/>
                  <a:pt x="8175" y="1541"/>
                  <a:pt x="67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85119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61"/>
          <p:cNvSpPr/>
          <p:nvPr/>
        </p:nvSpPr>
        <p:spPr>
          <a:xfrm rot="5400000">
            <a:off x="10074863" y="161175"/>
            <a:ext cx="3689285" cy="1116303"/>
          </a:xfrm>
          <a:custGeom>
            <a:avLst/>
            <a:gdLst/>
            <a:ahLst/>
            <a:cxnLst/>
            <a:rect l="l" t="t" r="r" b="b"/>
            <a:pathLst>
              <a:path w="85085" h="25745" extrusionOk="0">
                <a:moveTo>
                  <a:pt x="1" y="0"/>
                </a:moveTo>
                <a:lnTo>
                  <a:pt x="1" y="2530"/>
                </a:lnTo>
                <a:cubicBezTo>
                  <a:pt x="7662" y="6306"/>
                  <a:pt x="12941" y="13674"/>
                  <a:pt x="19906" y="18696"/>
                </a:cubicBezTo>
                <a:cubicBezTo>
                  <a:pt x="20126" y="18879"/>
                  <a:pt x="20346" y="19026"/>
                  <a:pt x="20603" y="19209"/>
                </a:cubicBezTo>
                <a:cubicBezTo>
                  <a:pt x="26913" y="23518"/>
                  <a:pt x="34555" y="25744"/>
                  <a:pt x="42184" y="25744"/>
                </a:cubicBezTo>
                <a:cubicBezTo>
                  <a:pt x="47275" y="25744"/>
                  <a:pt x="52360" y="24753"/>
                  <a:pt x="57041" y="22728"/>
                </a:cubicBezTo>
                <a:cubicBezTo>
                  <a:pt x="67232" y="18329"/>
                  <a:pt x="74967" y="9751"/>
                  <a:pt x="85084" y="5206"/>
                </a:cubicBezTo>
                <a:lnTo>
                  <a:pt x="8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6" name="Google Shape;2476;p61"/>
          <p:cNvSpPr/>
          <p:nvPr/>
        </p:nvSpPr>
        <p:spPr>
          <a:xfrm rot="3678335">
            <a:off x="-287844" y="6137013"/>
            <a:ext cx="2300059" cy="1365683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7" name="Google Shape;2477;p61"/>
          <p:cNvSpPr/>
          <p:nvPr/>
        </p:nvSpPr>
        <p:spPr>
          <a:xfrm rot="5622700">
            <a:off x="-650492" y="555147"/>
            <a:ext cx="3025349" cy="179622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8" name="Google Shape;2478;p61"/>
          <p:cNvSpPr/>
          <p:nvPr/>
        </p:nvSpPr>
        <p:spPr>
          <a:xfrm rot="-2298006">
            <a:off x="410953" y="4807333"/>
            <a:ext cx="2084299" cy="1708420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79" name="Google Shape;2479;p61"/>
          <p:cNvGrpSpPr/>
          <p:nvPr/>
        </p:nvGrpSpPr>
        <p:grpSpPr>
          <a:xfrm>
            <a:off x="11390463" y="-239867"/>
            <a:ext cx="988835" cy="1593985"/>
            <a:chOff x="510547" y="4000024"/>
            <a:chExt cx="741626" cy="1195489"/>
          </a:xfrm>
        </p:grpSpPr>
        <p:sp>
          <p:nvSpPr>
            <p:cNvPr id="2480" name="Google Shape;2480;p61"/>
            <p:cNvSpPr/>
            <p:nvPr/>
          </p:nvSpPr>
          <p:spPr>
            <a:xfrm rot="3521228">
              <a:off x="718991" y="4602634"/>
              <a:ext cx="26666" cy="19715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61"/>
            <p:cNvSpPr/>
            <p:nvPr/>
          </p:nvSpPr>
          <p:spPr>
            <a:xfrm rot="3521228">
              <a:off x="750341" y="4705621"/>
              <a:ext cx="28972" cy="20884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61"/>
            <p:cNvSpPr/>
            <p:nvPr/>
          </p:nvSpPr>
          <p:spPr>
            <a:xfrm rot="3521228">
              <a:off x="792815" y="4611079"/>
              <a:ext cx="35955" cy="32068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61"/>
            <p:cNvSpPr/>
            <p:nvPr/>
          </p:nvSpPr>
          <p:spPr>
            <a:xfrm rot="3521228">
              <a:off x="968227" y="4767298"/>
              <a:ext cx="37092" cy="30141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61"/>
            <p:cNvSpPr/>
            <p:nvPr/>
          </p:nvSpPr>
          <p:spPr>
            <a:xfrm rot="3521228">
              <a:off x="814499" y="4746099"/>
              <a:ext cx="38261" cy="32479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61"/>
            <p:cNvSpPr/>
            <p:nvPr/>
          </p:nvSpPr>
          <p:spPr>
            <a:xfrm rot="3521228">
              <a:off x="698772" y="4931449"/>
              <a:ext cx="32448" cy="40599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61"/>
            <p:cNvSpPr/>
            <p:nvPr/>
          </p:nvSpPr>
          <p:spPr>
            <a:xfrm rot="3521228">
              <a:off x="868664" y="4628457"/>
              <a:ext cx="50993" cy="54469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61"/>
            <p:cNvSpPr/>
            <p:nvPr/>
          </p:nvSpPr>
          <p:spPr>
            <a:xfrm rot="3521228">
              <a:off x="958561" y="4468110"/>
              <a:ext cx="53300" cy="39398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61"/>
            <p:cNvSpPr/>
            <p:nvPr/>
          </p:nvSpPr>
          <p:spPr>
            <a:xfrm rot="3521228">
              <a:off x="1071915" y="4475437"/>
              <a:ext cx="57944" cy="44043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61"/>
            <p:cNvSpPr/>
            <p:nvPr/>
          </p:nvSpPr>
          <p:spPr>
            <a:xfrm rot="3521228">
              <a:off x="829152" y="4393206"/>
              <a:ext cx="73015" cy="56775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61"/>
            <p:cNvSpPr/>
            <p:nvPr/>
          </p:nvSpPr>
          <p:spPr>
            <a:xfrm rot="3521228">
              <a:off x="1015556" y="4358308"/>
              <a:ext cx="49856" cy="44043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61"/>
            <p:cNvSpPr/>
            <p:nvPr/>
          </p:nvSpPr>
          <p:spPr>
            <a:xfrm rot="3521228">
              <a:off x="1029948" y="4243722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61"/>
            <p:cNvSpPr/>
            <p:nvPr/>
          </p:nvSpPr>
          <p:spPr>
            <a:xfrm rot="3521228">
              <a:off x="1160244" y="4082961"/>
              <a:ext cx="28972" cy="22053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61"/>
            <p:cNvSpPr/>
            <p:nvPr/>
          </p:nvSpPr>
          <p:spPr>
            <a:xfrm rot="3521228">
              <a:off x="1224353" y="4006194"/>
              <a:ext cx="25528" cy="19715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61"/>
            <p:cNvSpPr/>
            <p:nvPr/>
          </p:nvSpPr>
          <p:spPr>
            <a:xfrm rot="3521228">
              <a:off x="853345" y="4922808"/>
              <a:ext cx="66064" cy="48656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61"/>
            <p:cNvSpPr/>
            <p:nvPr/>
          </p:nvSpPr>
          <p:spPr>
            <a:xfrm rot="3521228">
              <a:off x="565266" y="4687927"/>
              <a:ext cx="69539" cy="5475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61"/>
            <p:cNvSpPr/>
            <p:nvPr/>
          </p:nvSpPr>
          <p:spPr>
            <a:xfrm rot="3521228">
              <a:off x="599388" y="5080071"/>
              <a:ext cx="38261" cy="30141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61"/>
            <p:cNvSpPr/>
            <p:nvPr/>
          </p:nvSpPr>
          <p:spPr>
            <a:xfrm rot="3521228">
              <a:off x="513749" y="5157130"/>
              <a:ext cx="38261" cy="29004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8" name="Google Shape;2498;p61"/>
          <p:cNvSpPr/>
          <p:nvPr/>
        </p:nvSpPr>
        <p:spPr>
          <a:xfrm rot="8792422">
            <a:off x="9800896" y="5824201"/>
            <a:ext cx="2835880" cy="226273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99" name="Google Shape;2499;p61"/>
          <p:cNvGrpSpPr/>
          <p:nvPr/>
        </p:nvGrpSpPr>
        <p:grpSpPr>
          <a:xfrm>
            <a:off x="-781918" y="2995546"/>
            <a:ext cx="1860411" cy="1815741"/>
            <a:chOff x="-586438" y="2246659"/>
            <a:chExt cx="1395308" cy="1361806"/>
          </a:xfrm>
        </p:grpSpPr>
        <p:sp>
          <p:nvSpPr>
            <p:cNvPr id="2500" name="Google Shape;2500;p61"/>
            <p:cNvSpPr/>
            <p:nvPr/>
          </p:nvSpPr>
          <p:spPr>
            <a:xfrm rot="3361624">
              <a:off x="-354384" y="2400039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61"/>
            <p:cNvSpPr/>
            <p:nvPr/>
          </p:nvSpPr>
          <p:spPr>
            <a:xfrm rot="3361624">
              <a:off x="316904" y="2857778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61"/>
            <p:cNvSpPr/>
            <p:nvPr/>
          </p:nvSpPr>
          <p:spPr>
            <a:xfrm rot="3361624">
              <a:off x="288699" y="2899478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61"/>
            <p:cNvSpPr/>
            <p:nvPr/>
          </p:nvSpPr>
          <p:spPr>
            <a:xfrm rot="3361624">
              <a:off x="2117" y="2853097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61"/>
            <p:cNvSpPr/>
            <p:nvPr/>
          </p:nvSpPr>
          <p:spPr>
            <a:xfrm rot="3361624">
              <a:off x="220682" y="3011322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61"/>
            <p:cNvSpPr/>
            <p:nvPr/>
          </p:nvSpPr>
          <p:spPr>
            <a:xfrm rot="3361624">
              <a:off x="342169" y="2414139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84868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198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86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946133" y="561932"/>
            <a:ext cx="10294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body" idx="1"/>
          </p:nvPr>
        </p:nvSpPr>
        <p:spPr>
          <a:xfrm>
            <a:off x="971073" y="3304427"/>
            <a:ext cx="6143600" cy="2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867">
                <a:latin typeface="Voces"/>
                <a:ea typeface="Voces"/>
                <a:cs typeface="Voces"/>
                <a:sym typeface="Voces"/>
              </a:defRPr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Google Shape;215;p7"/>
          <p:cNvSpPr txBox="1">
            <a:spLocks noGrp="1"/>
          </p:cNvSpPr>
          <p:nvPr>
            <p:ph type="subTitle" idx="2"/>
          </p:nvPr>
        </p:nvSpPr>
        <p:spPr>
          <a:xfrm>
            <a:off x="946133" y="1797193"/>
            <a:ext cx="34212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3467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title" idx="3" hasCustomPrompt="1"/>
          </p:nvPr>
        </p:nvSpPr>
        <p:spPr>
          <a:xfrm>
            <a:off x="947288" y="2406793"/>
            <a:ext cx="2709200" cy="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467" b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" name="Google Shape;217;p7"/>
          <p:cNvSpPr/>
          <p:nvPr/>
        </p:nvSpPr>
        <p:spPr>
          <a:xfrm rot="631279">
            <a:off x="10254095" y="4266982"/>
            <a:ext cx="1909583" cy="1565212"/>
          </a:xfrm>
          <a:custGeom>
            <a:avLst/>
            <a:gdLst/>
            <a:ahLst/>
            <a:cxnLst/>
            <a:rect l="l" t="t" r="r" b="b"/>
            <a:pathLst>
              <a:path w="62527" h="51251" extrusionOk="0">
                <a:moveTo>
                  <a:pt x="35889" y="3192"/>
                </a:moveTo>
                <a:cubicBezTo>
                  <a:pt x="34936" y="4989"/>
                  <a:pt x="34020" y="6785"/>
                  <a:pt x="33030" y="8581"/>
                </a:cubicBezTo>
                <a:cubicBezTo>
                  <a:pt x="31930" y="10634"/>
                  <a:pt x="30830" y="12650"/>
                  <a:pt x="29731" y="14666"/>
                </a:cubicBezTo>
                <a:cubicBezTo>
                  <a:pt x="28594" y="16682"/>
                  <a:pt x="27458" y="18662"/>
                  <a:pt x="26285" y="20678"/>
                </a:cubicBezTo>
                <a:cubicBezTo>
                  <a:pt x="25112" y="22658"/>
                  <a:pt x="23939" y="24637"/>
                  <a:pt x="22766" y="26580"/>
                </a:cubicBezTo>
                <a:cubicBezTo>
                  <a:pt x="22252" y="27460"/>
                  <a:pt x="21702" y="28303"/>
                  <a:pt x="21189" y="29146"/>
                </a:cubicBezTo>
                <a:cubicBezTo>
                  <a:pt x="21629" y="28046"/>
                  <a:pt x="22032" y="26983"/>
                  <a:pt x="22472" y="25884"/>
                </a:cubicBezTo>
                <a:cubicBezTo>
                  <a:pt x="23279" y="23794"/>
                  <a:pt x="24159" y="21741"/>
                  <a:pt x="25075" y="19688"/>
                </a:cubicBezTo>
                <a:cubicBezTo>
                  <a:pt x="25991" y="17636"/>
                  <a:pt x="26981" y="15693"/>
                  <a:pt x="28081" y="13750"/>
                </a:cubicBezTo>
                <a:cubicBezTo>
                  <a:pt x="29144" y="11807"/>
                  <a:pt x="30317" y="9974"/>
                  <a:pt x="31600" y="8178"/>
                </a:cubicBezTo>
                <a:cubicBezTo>
                  <a:pt x="32920" y="6418"/>
                  <a:pt x="34349" y="4732"/>
                  <a:pt x="35889" y="3192"/>
                </a:cubicBezTo>
                <a:close/>
                <a:moveTo>
                  <a:pt x="60780" y="7078"/>
                </a:moveTo>
                <a:lnTo>
                  <a:pt x="60780" y="7078"/>
                </a:lnTo>
                <a:cubicBezTo>
                  <a:pt x="56161" y="10011"/>
                  <a:pt x="51469" y="12907"/>
                  <a:pt x="46777" y="15766"/>
                </a:cubicBezTo>
                <a:lnTo>
                  <a:pt x="46740" y="15766"/>
                </a:lnTo>
                <a:cubicBezTo>
                  <a:pt x="41534" y="18919"/>
                  <a:pt x="36256" y="21998"/>
                  <a:pt x="30940" y="25041"/>
                </a:cubicBezTo>
                <a:cubicBezTo>
                  <a:pt x="28521" y="26434"/>
                  <a:pt x="26065" y="27790"/>
                  <a:pt x="23572" y="29183"/>
                </a:cubicBezTo>
                <a:lnTo>
                  <a:pt x="23755" y="28963"/>
                </a:lnTo>
                <a:cubicBezTo>
                  <a:pt x="26578" y="26800"/>
                  <a:pt x="29437" y="24711"/>
                  <a:pt x="32370" y="22731"/>
                </a:cubicBezTo>
                <a:cubicBezTo>
                  <a:pt x="36806" y="19688"/>
                  <a:pt x="41388" y="16902"/>
                  <a:pt x="46080" y="14300"/>
                </a:cubicBezTo>
                <a:cubicBezTo>
                  <a:pt x="50772" y="11697"/>
                  <a:pt x="55575" y="9314"/>
                  <a:pt x="60523" y="7188"/>
                </a:cubicBezTo>
                <a:lnTo>
                  <a:pt x="60780" y="7078"/>
                </a:lnTo>
                <a:close/>
                <a:moveTo>
                  <a:pt x="46557" y="1543"/>
                </a:moveTo>
                <a:cubicBezTo>
                  <a:pt x="43917" y="5135"/>
                  <a:pt x="41205" y="8691"/>
                  <a:pt x="38382" y="12137"/>
                </a:cubicBezTo>
                <a:cubicBezTo>
                  <a:pt x="35193" y="16023"/>
                  <a:pt x="31893" y="19835"/>
                  <a:pt x="28521" y="23574"/>
                </a:cubicBezTo>
                <a:cubicBezTo>
                  <a:pt x="26835" y="25407"/>
                  <a:pt x="25112" y="27203"/>
                  <a:pt x="23389" y="29000"/>
                </a:cubicBezTo>
                <a:lnTo>
                  <a:pt x="22656" y="29586"/>
                </a:lnTo>
                <a:cubicBezTo>
                  <a:pt x="25552" y="25627"/>
                  <a:pt x="28558" y="21778"/>
                  <a:pt x="31673" y="18002"/>
                </a:cubicBezTo>
                <a:cubicBezTo>
                  <a:pt x="34936" y="14080"/>
                  <a:pt x="38345" y="10231"/>
                  <a:pt x="41864" y="6455"/>
                </a:cubicBezTo>
                <a:cubicBezTo>
                  <a:pt x="43404" y="4805"/>
                  <a:pt x="44980" y="3156"/>
                  <a:pt x="46557" y="1543"/>
                </a:cubicBezTo>
                <a:close/>
                <a:moveTo>
                  <a:pt x="20199" y="31016"/>
                </a:moveTo>
                <a:lnTo>
                  <a:pt x="20089" y="31272"/>
                </a:lnTo>
                <a:lnTo>
                  <a:pt x="19906" y="31786"/>
                </a:lnTo>
                <a:lnTo>
                  <a:pt x="19503" y="32115"/>
                </a:lnTo>
                <a:cubicBezTo>
                  <a:pt x="19723" y="31749"/>
                  <a:pt x="19943" y="31382"/>
                  <a:pt x="20199" y="31016"/>
                </a:cubicBezTo>
                <a:close/>
                <a:moveTo>
                  <a:pt x="19833" y="32152"/>
                </a:moveTo>
                <a:cubicBezTo>
                  <a:pt x="19833" y="32189"/>
                  <a:pt x="19833" y="32189"/>
                  <a:pt x="19870" y="32189"/>
                </a:cubicBezTo>
                <a:cubicBezTo>
                  <a:pt x="19723" y="32262"/>
                  <a:pt x="19613" y="32335"/>
                  <a:pt x="19503" y="32445"/>
                </a:cubicBezTo>
                <a:lnTo>
                  <a:pt x="19466" y="32409"/>
                </a:lnTo>
                <a:lnTo>
                  <a:pt x="19503" y="32409"/>
                </a:lnTo>
                <a:lnTo>
                  <a:pt x="19833" y="32152"/>
                </a:lnTo>
                <a:close/>
                <a:moveTo>
                  <a:pt x="44870" y="27020"/>
                </a:moveTo>
                <a:lnTo>
                  <a:pt x="44870" y="27020"/>
                </a:lnTo>
                <a:cubicBezTo>
                  <a:pt x="43441" y="27460"/>
                  <a:pt x="42011" y="27827"/>
                  <a:pt x="40581" y="28193"/>
                </a:cubicBezTo>
                <a:cubicBezTo>
                  <a:pt x="38748" y="28706"/>
                  <a:pt x="36916" y="29146"/>
                  <a:pt x="35046" y="29586"/>
                </a:cubicBezTo>
                <a:cubicBezTo>
                  <a:pt x="33176" y="30026"/>
                  <a:pt x="31344" y="30429"/>
                  <a:pt x="29474" y="30832"/>
                </a:cubicBezTo>
                <a:cubicBezTo>
                  <a:pt x="27604" y="31236"/>
                  <a:pt x="25735" y="31602"/>
                  <a:pt x="23865" y="31932"/>
                </a:cubicBezTo>
                <a:cubicBezTo>
                  <a:pt x="22216" y="32189"/>
                  <a:pt x="20566" y="32555"/>
                  <a:pt x="18953" y="33032"/>
                </a:cubicBezTo>
                <a:lnTo>
                  <a:pt x="18953" y="32995"/>
                </a:lnTo>
                <a:cubicBezTo>
                  <a:pt x="19540" y="32555"/>
                  <a:pt x="20163" y="32189"/>
                  <a:pt x="20859" y="31896"/>
                </a:cubicBezTo>
                <a:cubicBezTo>
                  <a:pt x="21666" y="31529"/>
                  <a:pt x="22509" y="31236"/>
                  <a:pt x="23352" y="30942"/>
                </a:cubicBezTo>
                <a:cubicBezTo>
                  <a:pt x="25112" y="30393"/>
                  <a:pt x="26871" y="29916"/>
                  <a:pt x="28667" y="29549"/>
                </a:cubicBezTo>
                <a:cubicBezTo>
                  <a:pt x="30500" y="29183"/>
                  <a:pt x="32297" y="28853"/>
                  <a:pt x="34130" y="28523"/>
                </a:cubicBezTo>
                <a:cubicBezTo>
                  <a:pt x="35962" y="28193"/>
                  <a:pt x="37869" y="27863"/>
                  <a:pt x="39738" y="27607"/>
                </a:cubicBezTo>
                <a:cubicBezTo>
                  <a:pt x="41461" y="27350"/>
                  <a:pt x="43147" y="27167"/>
                  <a:pt x="44870" y="27020"/>
                </a:cubicBezTo>
                <a:close/>
                <a:moveTo>
                  <a:pt x="24818" y="13933"/>
                </a:moveTo>
                <a:lnTo>
                  <a:pt x="24818" y="13933"/>
                </a:lnTo>
                <a:cubicBezTo>
                  <a:pt x="24122" y="16536"/>
                  <a:pt x="23279" y="19139"/>
                  <a:pt x="22289" y="21631"/>
                </a:cubicBezTo>
                <a:cubicBezTo>
                  <a:pt x="20933" y="25004"/>
                  <a:pt x="19356" y="28230"/>
                  <a:pt x="17560" y="31346"/>
                </a:cubicBezTo>
                <a:cubicBezTo>
                  <a:pt x="16680" y="32885"/>
                  <a:pt x="15764" y="34352"/>
                  <a:pt x="14774" y="35818"/>
                </a:cubicBezTo>
                <a:cubicBezTo>
                  <a:pt x="15764" y="32629"/>
                  <a:pt x="17010" y="29549"/>
                  <a:pt x="18477" y="26543"/>
                </a:cubicBezTo>
                <a:cubicBezTo>
                  <a:pt x="20016" y="23318"/>
                  <a:pt x="21702" y="20128"/>
                  <a:pt x="23352" y="16939"/>
                </a:cubicBezTo>
                <a:cubicBezTo>
                  <a:pt x="23792" y="16023"/>
                  <a:pt x="24232" y="15143"/>
                  <a:pt x="24672" y="14226"/>
                </a:cubicBezTo>
                <a:lnTo>
                  <a:pt x="24818" y="13933"/>
                </a:lnTo>
                <a:close/>
                <a:moveTo>
                  <a:pt x="45823" y="30576"/>
                </a:moveTo>
                <a:lnTo>
                  <a:pt x="45823" y="30576"/>
                </a:lnTo>
                <a:cubicBezTo>
                  <a:pt x="44174" y="30942"/>
                  <a:pt x="42561" y="31272"/>
                  <a:pt x="40911" y="31602"/>
                </a:cubicBezTo>
                <a:cubicBezTo>
                  <a:pt x="38712" y="32042"/>
                  <a:pt x="36549" y="32445"/>
                  <a:pt x="34349" y="32849"/>
                </a:cubicBezTo>
                <a:cubicBezTo>
                  <a:pt x="32187" y="33215"/>
                  <a:pt x="29987" y="33582"/>
                  <a:pt x="27824" y="33912"/>
                </a:cubicBezTo>
                <a:cubicBezTo>
                  <a:pt x="25625" y="34242"/>
                  <a:pt x="23462" y="34535"/>
                  <a:pt x="21299" y="34828"/>
                </a:cubicBezTo>
                <a:cubicBezTo>
                  <a:pt x="19466" y="35048"/>
                  <a:pt x="17670" y="35415"/>
                  <a:pt x="15910" y="35891"/>
                </a:cubicBezTo>
                <a:cubicBezTo>
                  <a:pt x="17084" y="35268"/>
                  <a:pt x="18330" y="34755"/>
                  <a:pt x="19613" y="34352"/>
                </a:cubicBezTo>
                <a:cubicBezTo>
                  <a:pt x="21556" y="33802"/>
                  <a:pt x="23535" y="33362"/>
                  <a:pt x="25552" y="33032"/>
                </a:cubicBezTo>
                <a:cubicBezTo>
                  <a:pt x="27861" y="32629"/>
                  <a:pt x="30170" y="32262"/>
                  <a:pt x="32517" y="31932"/>
                </a:cubicBezTo>
                <a:cubicBezTo>
                  <a:pt x="34863" y="31602"/>
                  <a:pt x="37209" y="31346"/>
                  <a:pt x="39555" y="31089"/>
                </a:cubicBezTo>
                <a:cubicBezTo>
                  <a:pt x="41644" y="30906"/>
                  <a:pt x="43734" y="30722"/>
                  <a:pt x="45823" y="30576"/>
                </a:cubicBezTo>
                <a:close/>
                <a:moveTo>
                  <a:pt x="19063" y="17709"/>
                </a:moveTo>
                <a:lnTo>
                  <a:pt x="19063" y="17709"/>
                </a:lnTo>
                <a:cubicBezTo>
                  <a:pt x="18806" y="18955"/>
                  <a:pt x="18550" y="20238"/>
                  <a:pt x="18257" y="21485"/>
                </a:cubicBezTo>
                <a:cubicBezTo>
                  <a:pt x="17890" y="23024"/>
                  <a:pt x="17523" y="24564"/>
                  <a:pt x="17084" y="26104"/>
                </a:cubicBezTo>
                <a:cubicBezTo>
                  <a:pt x="16607" y="27643"/>
                  <a:pt x="16167" y="29146"/>
                  <a:pt x="15581" y="30649"/>
                </a:cubicBezTo>
                <a:cubicBezTo>
                  <a:pt x="14994" y="32115"/>
                  <a:pt x="14371" y="33545"/>
                  <a:pt x="13674" y="34975"/>
                </a:cubicBezTo>
                <a:cubicBezTo>
                  <a:pt x="13308" y="35671"/>
                  <a:pt x="12941" y="36331"/>
                  <a:pt x="12538" y="37028"/>
                </a:cubicBezTo>
                <a:cubicBezTo>
                  <a:pt x="12208" y="37614"/>
                  <a:pt x="11878" y="38164"/>
                  <a:pt x="11511" y="38714"/>
                </a:cubicBezTo>
                <a:cubicBezTo>
                  <a:pt x="11915" y="37541"/>
                  <a:pt x="12318" y="36404"/>
                  <a:pt x="12685" y="35231"/>
                </a:cubicBezTo>
                <a:cubicBezTo>
                  <a:pt x="13234" y="33728"/>
                  <a:pt x="13748" y="32189"/>
                  <a:pt x="14261" y="30649"/>
                </a:cubicBezTo>
                <a:lnTo>
                  <a:pt x="15837" y="26030"/>
                </a:lnTo>
                <a:cubicBezTo>
                  <a:pt x="16350" y="24527"/>
                  <a:pt x="16827" y="23061"/>
                  <a:pt x="17377" y="21595"/>
                </a:cubicBezTo>
                <a:cubicBezTo>
                  <a:pt x="17853" y="20275"/>
                  <a:pt x="18403" y="18955"/>
                  <a:pt x="19063" y="17709"/>
                </a:cubicBezTo>
                <a:close/>
                <a:moveTo>
                  <a:pt x="42087" y="34599"/>
                </a:moveTo>
                <a:cubicBezTo>
                  <a:pt x="42452" y="34599"/>
                  <a:pt x="42818" y="34602"/>
                  <a:pt x="43184" y="34608"/>
                </a:cubicBezTo>
                <a:cubicBezTo>
                  <a:pt x="39262" y="35415"/>
                  <a:pt x="35339" y="36111"/>
                  <a:pt x="31417" y="36771"/>
                </a:cubicBezTo>
                <a:cubicBezTo>
                  <a:pt x="27055" y="37468"/>
                  <a:pt x="22729" y="38054"/>
                  <a:pt x="18367" y="38604"/>
                </a:cubicBezTo>
                <a:cubicBezTo>
                  <a:pt x="16240" y="38861"/>
                  <a:pt x="14151" y="39081"/>
                  <a:pt x="12025" y="39300"/>
                </a:cubicBezTo>
                <a:cubicBezTo>
                  <a:pt x="13491" y="38567"/>
                  <a:pt x="15031" y="38091"/>
                  <a:pt x="16644" y="37797"/>
                </a:cubicBezTo>
                <a:cubicBezTo>
                  <a:pt x="18733" y="37358"/>
                  <a:pt x="20859" y="37101"/>
                  <a:pt x="22985" y="36734"/>
                </a:cubicBezTo>
                <a:cubicBezTo>
                  <a:pt x="25258" y="36368"/>
                  <a:pt x="27494" y="36001"/>
                  <a:pt x="29767" y="35671"/>
                </a:cubicBezTo>
                <a:cubicBezTo>
                  <a:pt x="32040" y="35305"/>
                  <a:pt x="34349" y="35011"/>
                  <a:pt x="36659" y="34828"/>
                </a:cubicBezTo>
                <a:cubicBezTo>
                  <a:pt x="38461" y="34675"/>
                  <a:pt x="40264" y="34599"/>
                  <a:pt x="42087" y="34599"/>
                </a:cubicBezTo>
                <a:close/>
                <a:moveTo>
                  <a:pt x="13161" y="22951"/>
                </a:moveTo>
                <a:lnTo>
                  <a:pt x="13161" y="22951"/>
                </a:lnTo>
                <a:cubicBezTo>
                  <a:pt x="12904" y="25407"/>
                  <a:pt x="12428" y="27827"/>
                  <a:pt x="11805" y="30209"/>
                </a:cubicBezTo>
                <a:cubicBezTo>
                  <a:pt x="11072" y="32959"/>
                  <a:pt x="10192" y="35708"/>
                  <a:pt x="9275" y="38421"/>
                </a:cubicBezTo>
                <a:cubicBezTo>
                  <a:pt x="8835" y="39850"/>
                  <a:pt x="8286" y="41243"/>
                  <a:pt x="7626" y="42563"/>
                </a:cubicBezTo>
                <a:cubicBezTo>
                  <a:pt x="8286" y="39997"/>
                  <a:pt x="8945" y="37468"/>
                  <a:pt x="9679" y="34902"/>
                </a:cubicBezTo>
                <a:cubicBezTo>
                  <a:pt x="10448" y="32079"/>
                  <a:pt x="11255" y="29293"/>
                  <a:pt x="12061" y="26507"/>
                </a:cubicBezTo>
                <a:cubicBezTo>
                  <a:pt x="12428" y="25297"/>
                  <a:pt x="12795" y="24124"/>
                  <a:pt x="13161" y="22951"/>
                </a:cubicBezTo>
                <a:close/>
                <a:moveTo>
                  <a:pt x="37795" y="37174"/>
                </a:moveTo>
                <a:cubicBezTo>
                  <a:pt x="34130" y="37981"/>
                  <a:pt x="30464" y="38714"/>
                  <a:pt x="26798" y="39447"/>
                </a:cubicBezTo>
                <a:cubicBezTo>
                  <a:pt x="22692" y="40254"/>
                  <a:pt x="18623" y="40987"/>
                  <a:pt x="14517" y="41683"/>
                </a:cubicBezTo>
                <a:cubicBezTo>
                  <a:pt x="12465" y="42013"/>
                  <a:pt x="10375" y="42343"/>
                  <a:pt x="8359" y="42673"/>
                </a:cubicBezTo>
                <a:cubicBezTo>
                  <a:pt x="10045" y="41903"/>
                  <a:pt x="11805" y="41280"/>
                  <a:pt x="13601" y="40877"/>
                </a:cubicBezTo>
                <a:lnTo>
                  <a:pt x="13564" y="40877"/>
                </a:lnTo>
                <a:cubicBezTo>
                  <a:pt x="15544" y="40400"/>
                  <a:pt x="17523" y="39997"/>
                  <a:pt x="19540" y="39594"/>
                </a:cubicBezTo>
                <a:cubicBezTo>
                  <a:pt x="21592" y="39154"/>
                  <a:pt x="23645" y="38751"/>
                  <a:pt x="25735" y="38384"/>
                </a:cubicBezTo>
                <a:cubicBezTo>
                  <a:pt x="27824" y="38017"/>
                  <a:pt x="29877" y="37724"/>
                  <a:pt x="31967" y="37504"/>
                </a:cubicBezTo>
                <a:cubicBezTo>
                  <a:pt x="33910" y="37284"/>
                  <a:pt x="35852" y="37174"/>
                  <a:pt x="37795" y="37174"/>
                </a:cubicBezTo>
                <a:close/>
                <a:moveTo>
                  <a:pt x="7516" y="43003"/>
                </a:moveTo>
                <a:lnTo>
                  <a:pt x="7479" y="43076"/>
                </a:lnTo>
                <a:lnTo>
                  <a:pt x="7479" y="43003"/>
                </a:lnTo>
                <a:close/>
                <a:moveTo>
                  <a:pt x="47747" y="1"/>
                </a:moveTo>
                <a:cubicBezTo>
                  <a:pt x="47716" y="1"/>
                  <a:pt x="47684" y="12"/>
                  <a:pt x="47656" y="40"/>
                </a:cubicBezTo>
                <a:cubicBezTo>
                  <a:pt x="43991" y="3706"/>
                  <a:pt x="40435" y="7445"/>
                  <a:pt x="37026" y="11330"/>
                </a:cubicBezTo>
                <a:cubicBezTo>
                  <a:pt x="33616" y="15180"/>
                  <a:pt x="30317" y="19139"/>
                  <a:pt x="27164" y="23208"/>
                </a:cubicBezTo>
                <a:cubicBezTo>
                  <a:pt x="25368" y="25480"/>
                  <a:pt x="23645" y="27790"/>
                  <a:pt x="21959" y="30099"/>
                </a:cubicBezTo>
                <a:cubicBezTo>
                  <a:pt x="21922" y="30136"/>
                  <a:pt x="21922" y="30136"/>
                  <a:pt x="21922" y="30173"/>
                </a:cubicBezTo>
                <a:lnTo>
                  <a:pt x="21006" y="30906"/>
                </a:lnTo>
                <a:lnTo>
                  <a:pt x="20346" y="31419"/>
                </a:lnTo>
                <a:lnTo>
                  <a:pt x="20969" y="29843"/>
                </a:lnTo>
                <a:cubicBezTo>
                  <a:pt x="21482" y="29036"/>
                  <a:pt x="21959" y="28230"/>
                  <a:pt x="22472" y="27423"/>
                </a:cubicBezTo>
                <a:cubicBezTo>
                  <a:pt x="23682" y="25444"/>
                  <a:pt x="24892" y="23464"/>
                  <a:pt x="26065" y="21485"/>
                </a:cubicBezTo>
                <a:cubicBezTo>
                  <a:pt x="27201" y="19505"/>
                  <a:pt x="28374" y="17489"/>
                  <a:pt x="29511" y="15473"/>
                </a:cubicBezTo>
                <a:cubicBezTo>
                  <a:pt x="30647" y="13493"/>
                  <a:pt x="31747" y="11477"/>
                  <a:pt x="32847" y="9461"/>
                </a:cubicBezTo>
                <a:cubicBezTo>
                  <a:pt x="33946" y="7445"/>
                  <a:pt x="35009" y="5392"/>
                  <a:pt x="36109" y="3339"/>
                </a:cubicBezTo>
                <a:lnTo>
                  <a:pt x="36512" y="2569"/>
                </a:lnTo>
                <a:cubicBezTo>
                  <a:pt x="36567" y="2487"/>
                  <a:pt x="36478" y="2384"/>
                  <a:pt x="36383" y="2384"/>
                </a:cubicBezTo>
                <a:cubicBezTo>
                  <a:pt x="36352" y="2384"/>
                  <a:pt x="36320" y="2395"/>
                  <a:pt x="36292" y="2423"/>
                </a:cubicBezTo>
                <a:cubicBezTo>
                  <a:pt x="34716" y="3962"/>
                  <a:pt x="33250" y="5612"/>
                  <a:pt x="31893" y="7371"/>
                </a:cubicBezTo>
                <a:cubicBezTo>
                  <a:pt x="30574" y="9131"/>
                  <a:pt x="29327" y="10964"/>
                  <a:pt x="28228" y="12870"/>
                </a:cubicBezTo>
                <a:cubicBezTo>
                  <a:pt x="27128" y="14813"/>
                  <a:pt x="26101" y="16792"/>
                  <a:pt x="25185" y="18809"/>
                </a:cubicBezTo>
                <a:cubicBezTo>
                  <a:pt x="24232" y="20825"/>
                  <a:pt x="23352" y="22878"/>
                  <a:pt x="22509" y="24967"/>
                </a:cubicBezTo>
                <a:cubicBezTo>
                  <a:pt x="21776" y="26763"/>
                  <a:pt x="21116" y="28596"/>
                  <a:pt x="20419" y="30393"/>
                </a:cubicBezTo>
                <a:lnTo>
                  <a:pt x="19246" y="32299"/>
                </a:lnTo>
                <a:lnTo>
                  <a:pt x="17963" y="33362"/>
                </a:lnTo>
                <a:lnTo>
                  <a:pt x="17890" y="33399"/>
                </a:lnTo>
                <a:cubicBezTo>
                  <a:pt x="17853" y="33399"/>
                  <a:pt x="17853" y="33435"/>
                  <a:pt x="17853" y="33472"/>
                </a:cubicBezTo>
                <a:cubicBezTo>
                  <a:pt x="16864" y="34315"/>
                  <a:pt x="15874" y="35158"/>
                  <a:pt x="14921" y="36038"/>
                </a:cubicBezTo>
                <a:cubicBezTo>
                  <a:pt x="16827" y="33215"/>
                  <a:pt x="18550" y="30319"/>
                  <a:pt x="20053" y="27277"/>
                </a:cubicBezTo>
                <a:cubicBezTo>
                  <a:pt x="21666" y="24051"/>
                  <a:pt x="23022" y="20715"/>
                  <a:pt x="24122" y="17306"/>
                </a:cubicBezTo>
                <a:cubicBezTo>
                  <a:pt x="24672" y="15546"/>
                  <a:pt x="25185" y="13750"/>
                  <a:pt x="25625" y="11917"/>
                </a:cubicBezTo>
                <a:cubicBezTo>
                  <a:pt x="25662" y="11770"/>
                  <a:pt x="25698" y="11587"/>
                  <a:pt x="25735" y="11404"/>
                </a:cubicBezTo>
                <a:cubicBezTo>
                  <a:pt x="25757" y="11294"/>
                  <a:pt x="25674" y="11224"/>
                  <a:pt x="25589" y="11224"/>
                </a:cubicBezTo>
                <a:cubicBezTo>
                  <a:pt x="25531" y="11224"/>
                  <a:pt x="25471" y="11256"/>
                  <a:pt x="25442" y="11330"/>
                </a:cubicBezTo>
                <a:cubicBezTo>
                  <a:pt x="25405" y="11514"/>
                  <a:pt x="25368" y="11697"/>
                  <a:pt x="25332" y="11880"/>
                </a:cubicBezTo>
                <a:cubicBezTo>
                  <a:pt x="25112" y="12577"/>
                  <a:pt x="24855" y="13273"/>
                  <a:pt x="24525" y="13933"/>
                </a:cubicBezTo>
                <a:cubicBezTo>
                  <a:pt x="24159" y="14740"/>
                  <a:pt x="23755" y="15546"/>
                  <a:pt x="23352" y="16316"/>
                </a:cubicBezTo>
                <a:cubicBezTo>
                  <a:pt x="22546" y="17929"/>
                  <a:pt x="21739" y="19542"/>
                  <a:pt x="20896" y="21118"/>
                </a:cubicBezTo>
                <a:cubicBezTo>
                  <a:pt x="19283" y="24307"/>
                  <a:pt x="17670" y="27497"/>
                  <a:pt x="16277" y="30796"/>
                </a:cubicBezTo>
                <a:cubicBezTo>
                  <a:pt x="15507" y="32665"/>
                  <a:pt x="14847" y="34535"/>
                  <a:pt x="14297" y="36478"/>
                </a:cubicBezTo>
                <a:cubicBezTo>
                  <a:pt x="14297" y="36514"/>
                  <a:pt x="14297" y="36551"/>
                  <a:pt x="14297" y="36588"/>
                </a:cubicBezTo>
                <a:cubicBezTo>
                  <a:pt x="13271" y="37504"/>
                  <a:pt x="12281" y="38421"/>
                  <a:pt x="11292" y="39337"/>
                </a:cubicBezTo>
                <a:lnTo>
                  <a:pt x="11255" y="39337"/>
                </a:lnTo>
                <a:lnTo>
                  <a:pt x="11328" y="39190"/>
                </a:lnTo>
                <a:cubicBezTo>
                  <a:pt x="12171" y="38054"/>
                  <a:pt x="12941" y="36881"/>
                  <a:pt x="13601" y="35635"/>
                </a:cubicBezTo>
                <a:cubicBezTo>
                  <a:pt x="14334" y="34242"/>
                  <a:pt x="15031" y="32812"/>
                  <a:pt x="15581" y="31309"/>
                </a:cubicBezTo>
                <a:cubicBezTo>
                  <a:pt x="16167" y="29843"/>
                  <a:pt x="16680" y="28340"/>
                  <a:pt x="17157" y="26800"/>
                </a:cubicBezTo>
                <a:cubicBezTo>
                  <a:pt x="17633" y="25297"/>
                  <a:pt x="18037" y="23721"/>
                  <a:pt x="18403" y="22145"/>
                </a:cubicBezTo>
                <a:cubicBezTo>
                  <a:pt x="18770" y="20568"/>
                  <a:pt x="19100" y="19029"/>
                  <a:pt x="19393" y="17452"/>
                </a:cubicBezTo>
                <a:lnTo>
                  <a:pt x="19503" y="16866"/>
                </a:lnTo>
                <a:cubicBezTo>
                  <a:pt x="19527" y="16768"/>
                  <a:pt x="19438" y="16687"/>
                  <a:pt x="19354" y="16687"/>
                </a:cubicBezTo>
                <a:cubicBezTo>
                  <a:pt x="19312" y="16687"/>
                  <a:pt x="19271" y="16707"/>
                  <a:pt x="19246" y="16756"/>
                </a:cubicBezTo>
                <a:cubicBezTo>
                  <a:pt x="18550" y="18112"/>
                  <a:pt x="17890" y="19505"/>
                  <a:pt x="17377" y="20935"/>
                </a:cubicBezTo>
                <a:cubicBezTo>
                  <a:pt x="16827" y="22401"/>
                  <a:pt x="16314" y="23831"/>
                  <a:pt x="15837" y="25297"/>
                </a:cubicBezTo>
                <a:cubicBezTo>
                  <a:pt x="15287" y="26837"/>
                  <a:pt x="14774" y="28413"/>
                  <a:pt x="14224" y="29916"/>
                </a:cubicBezTo>
                <a:lnTo>
                  <a:pt x="12648" y="34572"/>
                </a:lnTo>
                <a:lnTo>
                  <a:pt x="11035" y="39227"/>
                </a:lnTo>
                <a:lnTo>
                  <a:pt x="10962" y="39447"/>
                </a:lnTo>
                <a:cubicBezTo>
                  <a:pt x="10925" y="39447"/>
                  <a:pt x="10925" y="39484"/>
                  <a:pt x="10925" y="39557"/>
                </a:cubicBezTo>
                <a:cubicBezTo>
                  <a:pt x="10925" y="39630"/>
                  <a:pt x="10888" y="39704"/>
                  <a:pt x="10852" y="39814"/>
                </a:cubicBezTo>
                <a:cubicBezTo>
                  <a:pt x="10192" y="40400"/>
                  <a:pt x="9569" y="41023"/>
                  <a:pt x="8909" y="41647"/>
                </a:cubicBezTo>
                <a:cubicBezTo>
                  <a:pt x="8542" y="42013"/>
                  <a:pt x="8176" y="42380"/>
                  <a:pt x="7846" y="42746"/>
                </a:cubicBezTo>
                <a:cubicBezTo>
                  <a:pt x="9092" y="40254"/>
                  <a:pt x="9862" y="37578"/>
                  <a:pt x="10705" y="34938"/>
                </a:cubicBezTo>
                <a:cubicBezTo>
                  <a:pt x="11621" y="32189"/>
                  <a:pt x="12355" y="29366"/>
                  <a:pt x="12941" y="26543"/>
                </a:cubicBezTo>
                <a:cubicBezTo>
                  <a:pt x="13271" y="24931"/>
                  <a:pt x="13454" y="23318"/>
                  <a:pt x="13564" y="21705"/>
                </a:cubicBezTo>
                <a:cubicBezTo>
                  <a:pt x="13564" y="21622"/>
                  <a:pt x="13495" y="21575"/>
                  <a:pt x="13421" y="21575"/>
                </a:cubicBezTo>
                <a:cubicBezTo>
                  <a:pt x="13364" y="21575"/>
                  <a:pt x="13303" y="21604"/>
                  <a:pt x="13271" y="21668"/>
                </a:cubicBezTo>
                <a:cubicBezTo>
                  <a:pt x="12428" y="24454"/>
                  <a:pt x="11585" y="27277"/>
                  <a:pt x="10778" y="30063"/>
                </a:cubicBezTo>
                <a:cubicBezTo>
                  <a:pt x="9972" y="32885"/>
                  <a:pt x="9165" y="35708"/>
                  <a:pt x="8396" y="38531"/>
                </a:cubicBezTo>
                <a:cubicBezTo>
                  <a:pt x="7956" y="40107"/>
                  <a:pt x="7552" y="41683"/>
                  <a:pt x="7149" y="43296"/>
                </a:cubicBezTo>
                <a:cubicBezTo>
                  <a:pt x="7113" y="43333"/>
                  <a:pt x="7113" y="43369"/>
                  <a:pt x="7149" y="43406"/>
                </a:cubicBezTo>
                <a:cubicBezTo>
                  <a:pt x="4656" y="45899"/>
                  <a:pt x="2310" y="48465"/>
                  <a:pt x="1" y="51068"/>
                </a:cubicBezTo>
                <a:lnTo>
                  <a:pt x="1" y="51251"/>
                </a:lnTo>
                <a:cubicBezTo>
                  <a:pt x="2384" y="48575"/>
                  <a:pt x="4803" y="45972"/>
                  <a:pt x="7332" y="43443"/>
                </a:cubicBezTo>
                <a:lnTo>
                  <a:pt x="7332" y="43406"/>
                </a:lnTo>
                <a:cubicBezTo>
                  <a:pt x="7406" y="43333"/>
                  <a:pt x="7479" y="43296"/>
                  <a:pt x="7552" y="43223"/>
                </a:cubicBezTo>
                <a:lnTo>
                  <a:pt x="7736" y="43003"/>
                </a:lnTo>
                <a:cubicBezTo>
                  <a:pt x="11805" y="42416"/>
                  <a:pt x="15837" y="41720"/>
                  <a:pt x="19870" y="40987"/>
                </a:cubicBezTo>
                <a:cubicBezTo>
                  <a:pt x="23939" y="40290"/>
                  <a:pt x="28081" y="39484"/>
                  <a:pt x="32150" y="38641"/>
                </a:cubicBezTo>
                <a:cubicBezTo>
                  <a:pt x="34423" y="38164"/>
                  <a:pt x="36732" y="37651"/>
                  <a:pt x="39005" y="37174"/>
                </a:cubicBezTo>
                <a:cubicBezTo>
                  <a:pt x="39152" y="37101"/>
                  <a:pt x="39115" y="36918"/>
                  <a:pt x="38968" y="36881"/>
                </a:cubicBezTo>
                <a:cubicBezTo>
                  <a:pt x="36879" y="36881"/>
                  <a:pt x="34753" y="36954"/>
                  <a:pt x="32663" y="37138"/>
                </a:cubicBezTo>
                <a:cubicBezTo>
                  <a:pt x="30574" y="37358"/>
                  <a:pt x="28484" y="37614"/>
                  <a:pt x="26395" y="37981"/>
                </a:cubicBezTo>
                <a:cubicBezTo>
                  <a:pt x="24342" y="38347"/>
                  <a:pt x="22252" y="38751"/>
                  <a:pt x="20163" y="39154"/>
                </a:cubicBezTo>
                <a:cubicBezTo>
                  <a:pt x="18110" y="39594"/>
                  <a:pt x="16130" y="39997"/>
                  <a:pt x="14114" y="40474"/>
                </a:cubicBezTo>
                <a:cubicBezTo>
                  <a:pt x="12208" y="40877"/>
                  <a:pt x="10338" y="41500"/>
                  <a:pt x="8542" y="42306"/>
                </a:cubicBezTo>
                <a:cubicBezTo>
                  <a:pt x="8469" y="42343"/>
                  <a:pt x="8359" y="42416"/>
                  <a:pt x="8286" y="42453"/>
                </a:cubicBezTo>
                <a:cubicBezTo>
                  <a:pt x="9129" y="41610"/>
                  <a:pt x="10008" y="40767"/>
                  <a:pt x="10888" y="39924"/>
                </a:cubicBezTo>
                <a:cubicBezTo>
                  <a:pt x="10908" y="39933"/>
                  <a:pt x="10928" y="39938"/>
                  <a:pt x="10947" y="39938"/>
                </a:cubicBezTo>
                <a:cubicBezTo>
                  <a:pt x="10998" y="39938"/>
                  <a:pt x="11045" y="39904"/>
                  <a:pt x="11072" y="39850"/>
                </a:cubicBezTo>
                <a:cubicBezTo>
                  <a:pt x="11072" y="39814"/>
                  <a:pt x="11072" y="39777"/>
                  <a:pt x="11108" y="39740"/>
                </a:cubicBezTo>
                <a:lnTo>
                  <a:pt x="11365" y="39594"/>
                </a:lnTo>
                <a:cubicBezTo>
                  <a:pt x="13418" y="39374"/>
                  <a:pt x="15471" y="39154"/>
                  <a:pt x="17560" y="38897"/>
                </a:cubicBezTo>
                <a:cubicBezTo>
                  <a:pt x="19723" y="38641"/>
                  <a:pt x="21886" y="38384"/>
                  <a:pt x="24049" y="38091"/>
                </a:cubicBezTo>
                <a:cubicBezTo>
                  <a:pt x="26175" y="37797"/>
                  <a:pt x="28374" y="37468"/>
                  <a:pt x="30574" y="37138"/>
                </a:cubicBezTo>
                <a:cubicBezTo>
                  <a:pt x="32737" y="36771"/>
                  <a:pt x="34863" y="36404"/>
                  <a:pt x="37026" y="36038"/>
                </a:cubicBezTo>
                <a:cubicBezTo>
                  <a:pt x="39188" y="35635"/>
                  <a:pt x="41351" y="35231"/>
                  <a:pt x="43514" y="34792"/>
                </a:cubicBezTo>
                <a:lnTo>
                  <a:pt x="44320" y="34645"/>
                </a:lnTo>
                <a:cubicBezTo>
                  <a:pt x="44467" y="34608"/>
                  <a:pt x="44430" y="34388"/>
                  <a:pt x="44284" y="34352"/>
                </a:cubicBezTo>
                <a:cubicBezTo>
                  <a:pt x="43418" y="34310"/>
                  <a:pt x="42552" y="34290"/>
                  <a:pt x="41688" y="34290"/>
                </a:cubicBezTo>
                <a:cubicBezTo>
                  <a:pt x="40247" y="34290"/>
                  <a:pt x="38813" y="34347"/>
                  <a:pt x="37392" y="34462"/>
                </a:cubicBezTo>
                <a:cubicBezTo>
                  <a:pt x="35083" y="34645"/>
                  <a:pt x="32810" y="34938"/>
                  <a:pt x="30500" y="35231"/>
                </a:cubicBezTo>
                <a:cubicBezTo>
                  <a:pt x="28228" y="35561"/>
                  <a:pt x="25918" y="35965"/>
                  <a:pt x="23645" y="36331"/>
                </a:cubicBezTo>
                <a:cubicBezTo>
                  <a:pt x="22509" y="36551"/>
                  <a:pt x="21373" y="36734"/>
                  <a:pt x="20236" y="36918"/>
                </a:cubicBezTo>
                <a:cubicBezTo>
                  <a:pt x="19210" y="37064"/>
                  <a:pt x="18220" y="37211"/>
                  <a:pt x="17193" y="37394"/>
                </a:cubicBezTo>
                <a:cubicBezTo>
                  <a:pt x="15214" y="37724"/>
                  <a:pt x="13344" y="38347"/>
                  <a:pt x="11585" y="39300"/>
                </a:cubicBezTo>
                <a:cubicBezTo>
                  <a:pt x="12428" y="38494"/>
                  <a:pt x="13308" y="37688"/>
                  <a:pt x="14188" y="36881"/>
                </a:cubicBezTo>
                <a:cubicBezTo>
                  <a:pt x="14407" y="36771"/>
                  <a:pt x="14591" y="36624"/>
                  <a:pt x="14811" y="36478"/>
                </a:cubicBezTo>
                <a:cubicBezTo>
                  <a:pt x="16644" y="35855"/>
                  <a:pt x="18586" y="35415"/>
                  <a:pt x="20529" y="35195"/>
                </a:cubicBezTo>
                <a:cubicBezTo>
                  <a:pt x="22692" y="34865"/>
                  <a:pt x="24855" y="34608"/>
                  <a:pt x="26981" y="34278"/>
                </a:cubicBezTo>
                <a:cubicBezTo>
                  <a:pt x="29144" y="33948"/>
                  <a:pt x="31380" y="33582"/>
                  <a:pt x="33543" y="33215"/>
                </a:cubicBezTo>
                <a:cubicBezTo>
                  <a:pt x="35742" y="32812"/>
                  <a:pt x="37905" y="32409"/>
                  <a:pt x="40105" y="32006"/>
                </a:cubicBezTo>
                <a:cubicBezTo>
                  <a:pt x="42268" y="31566"/>
                  <a:pt x="44430" y="31089"/>
                  <a:pt x="46593" y="30613"/>
                </a:cubicBezTo>
                <a:lnTo>
                  <a:pt x="47400" y="30429"/>
                </a:lnTo>
                <a:cubicBezTo>
                  <a:pt x="47546" y="30393"/>
                  <a:pt x="47510" y="30209"/>
                  <a:pt x="47363" y="30173"/>
                </a:cubicBezTo>
                <a:cubicBezTo>
                  <a:pt x="44980" y="30319"/>
                  <a:pt x="42634" y="30503"/>
                  <a:pt x="40288" y="30722"/>
                </a:cubicBezTo>
                <a:cubicBezTo>
                  <a:pt x="37905" y="30979"/>
                  <a:pt x="35559" y="31236"/>
                  <a:pt x="33250" y="31529"/>
                </a:cubicBezTo>
                <a:cubicBezTo>
                  <a:pt x="30904" y="31859"/>
                  <a:pt x="28558" y="32225"/>
                  <a:pt x="26211" y="32629"/>
                </a:cubicBezTo>
                <a:cubicBezTo>
                  <a:pt x="24159" y="32959"/>
                  <a:pt x="22106" y="33399"/>
                  <a:pt x="20089" y="33948"/>
                </a:cubicBezTo>
                <a:cubicBezTo>
                  <a:pt x="18403" y="34425"/>
                  <a:pt x="16790" y="35158"/>
                  <a:pt x="15287" y="36111"/>
                </a:cubicBezTo>
                <a:lnTo>
                  <a:pt x="15141" y="36148"/>
                </a:lnTo>
                <a:cubicBezTo>
                  <a:pt x="16057" y="35305"/>
                  <a:pt x="17047" y="34462"/>
                  <a:pt x="18000" y="33655"/>
                </a:cubicBezTo>
                <a:lnTo>
                  <a:pt x="18037" y="33655"/>
                </a:lnTo>
                <a:cubicBezTo>
                  <a:pt x="18880" y="33289"/>
                  <a:pt x="19760" y="33032"/>
                  <a:pt x="20639" y="32849"/>
                </a:cubicBezTo>
                <a:cubicBezTo>
                  <a:pt x="21519" y="32665"/>
                  <a:pt x="22436" y="32482"/>
                  <a:pt x="23315" y="32335"/>
                </a:cubicBezTo>
                <a:cubicBezTo>
                  <a:pt x="25185" y="32006"/>
                  <a:pt x="27055" y="31639"/>
                  <a:pt x="28887" y="31272"/>
                </a:cubicBezTo>
                <a:cubicBezTo>
                  <a:pt x="30757" y="30869"/>
                  <a:pt x="32590" y="30466"/>
                  <a:pt x="34459" y="30026"/>
                </a:cubicBezTo>
                <a:cubicBezTo>
                  <a:pt x="36292" y="29586"/>
                  <a:pt x="38125" y="29146"/>
                  <a:pt x="39995" y="28633"/>
                </a:cubicBezTo>
                <a:cubicBezTo>
                  <a:pt x="41828" y="28156"/>
                  <a:pt x="43661" y="27680"/>
                  <a:pt x="45494" y="27130"/>
                </a:cubicBezTo>
                <a:lnTo>
                  <a:pt x="46190" y="26947"/>
                </a:lnTo>
                <a:cubicBezTo>
                  <a:pt x="46327" y="26912"/>
                  <a:pt x="46304" y="26687"/>
                  <a:pt x="46181" y="26687"/>
                </a:cubicBezTo>
                <a:cubicBezTo>
                  <a:pt x="46172" y="26687"/>
                  <a:pt x="46163" y="26688"/>
                  <a:pt x="46153" y="26690"/>
                </a:cubicBezTo>
                <a:cubicBezTo>
                  <a:pt x="44247" y="26763"/>
                  <a:pt x="42341" y="26983"/>
                  <a:pt x="40435" y="27240"/>
                </a:cubicBezTo>
                <a:cubicBezTo>
                  <a:pt x="38565" y="27497"/>
                  <a:pt x="36622" y="27827"/>
                  <a:pt x="34753" y="28156"/>
                </a:cubicBezTo>
                <a:cubicBezTo>
                  <a:pt x="32847" y="28486"/>
                  <a:pt x="31050" y="28816"/>
                  <a:pt x="29181" y="29183"/>
                </a:cubicBezTo>
                <a:cubicBezTo>
                  <a:pt x="27384" y="29549"/>
                  <a:pt x="25588" y="29989"/>
                  <a:pt x="23829" y="30539"/>
                </a:cubicBezTo>
                <a:cubicBezTo>
                  <a:pt x="22949" y="30832"/>
                  <a:pt x="22106" y="31126"/>
                  <a:pt x="21263" y="31492"/>
                </a:cubicBezTo>
                <a:cubicBezTo>
                  <a:pt x="20896" y="31639"/>
                  <a:pt x="20493" y="31822"/>
                  <a:pt x="20126" y="32006"/>
                </a:cubicBezTo>
                <a:cubicBezTo>
                  <a:pt x="20163" y="31969"/>
                  <a:pt x="20199" y="31896"/>
                  <a:pt x="20199" y="31822"/>
                </a:cubicBezTo>
                <a:cubicBezTo>
                  <a:pt x="20859" y="31309"/>
                  <a:pt x="21482" y="30796"/>
                  <a:pt x="22142" y="30283"/>
                </a:cubicBezTo>
                <a:lnTo>
                  <a:pt x="22692" y="29953"/>
                </a:lnTo>
                <a:cubicBezTo>
                  <a:pt x="22711" y="29989"/>
                  <a:pt x="22738" y="30008"/>
                  <a:pt x="22766" y="30008"/>
                </a:cubicBezTo>
                <a:cubicBezTo>
                  <a:pt x="22793" y="30008"/>
                  <a:pt x="22821" y="29989"/>
                  <a:pt x="22839" y="29953"/>
                </a:cubicBezTo>
                <a:lnTo>
                  <a:pt x="22985" y="29806"/>
                </a:lnTo>
                <a:cubicBezTo>
                  <a:pt x="28044" y="27020"/>
                  <a:pt x="33030" y="24161"/>
                  <a:pt x="38015" y="21301"/>
                </a:cubicBezTo>
                <a:cubicBezTo>
                  <a:pt x="43294" y="18222"/>
                  <a:pt x="48500" y="15070"/>
                  <a:pt x="53705" y="11844"/>
                </a:cubicBezTo>
                <a:cubicBezTo>
                  <a:pt x="56638" y="10047"/>
                  <a:pt x="59534" y="8215"/>
                  <a:pt x="62430" y="6382"/>
                </a:cubicBezTo>
                <a:cubicBezTo>
                  <a:pt x="62526" y="6317"/>
                  <a:pt x="62482" y="6112"/>
                  <a:pt x="62370" y="6112"/>
                </a:cubicBezTo>
                <a:cubicBezTo>
                  <a:pt x="62355" y="6112"/>
                  <a:pt x="62338" y="6116"/>
                  <a:pt x="62320" y="6125"/>
                </a:cubicBezTo>
                <a:lnTo>
                  <a:pt x="62283" y="6125"/>
                </a:lnTo>
                <a:cubicBezTo>
                  <a:pt x="57334" y="8215"/>
                  <a:pt x="52532" y="10524"/>
                  <a:pt x="47803" y="13053"/>
                </a:cubicBezTo>
                <a:cubicBezTo>
                  <a:pt x="43074" y="15583"/>
                  <a:pt x="38455" y="18332"/>
                  <a:pt x="33910" y="21375"/>
                </a:cubicBezTo>
                <a:cubicBezTo>
                  <a:pt x="30794" y="23464"/>
                  <a:pt x="27751" y="25627"/>
                  <a:pt x="24745" y="27936"/>
                </a:cubicBezTo>
                <a:cubicBezTo>
                  <a:pt x="27604" y="24931"/>
                  <a:pt x="30390" y="21888"/>
                  <a:pt x="33103" y="18772"/>
                </a:cubicBezTo>
                <a:cubicBezTo>
                  <a:pt x="36439" y="14923"/>
                  <a:pt x="39665" y="11001"/>
                  <a:pt x="42781" y="7005"/>
                </a:cubicBezTo>
                <a:cubicBezTo>
                  <a:pt x="44504" y="4769"/>
                  <a:pt x="46190" y="2496"/>
                  <a:pt x="47876" y="186"/>
                </a:cubicBezTo>
                <a:cubicBezTo>
                  <a:pt x="47931" y="104"/>
                  <a:pt x="47842" y="1"/>
                  <a:pt x="4774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7"/>
          <p:cNvSpPr/>
          <p:nvPr/>
        </p:nvSpPr>
        <p:spPr>
          <a:xfrm rot="284115">
            <a:off x="9421053" y="1883349"/>
            <a:ext cx="2299948" cy="1365617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7"/>
          <p:cNvSpPr/>
          <p:nvPr/>
        </p:nvSpPr>
        <p:spPr>
          <a:xfrm>
            <a:off x="7106788" y="2903140"/>
            <a:ext cx="3394000" cy="3394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7"/>
          <p:cNvSpPr/>
          <p:nvPr/>
        </p:nvSpPr>
        <p:spPr>
          <a:xfrm rot="-9900107">
            <a:off x="9683692" y="-57272"/>
            <a:ext cx="2829269" cy="167980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7"/>
          <p:cNvGrpSpPr/>
          <p:nvPr/>
        </p:nvGrpSpPr>
        <p:grpSpPr>
          <a:xfrm>
            <a:off x="6972331" y="1198565"/>
            <a:ext cx="1613240" cy="1397371"/>
            <a:chOff x="5229248" y="898924"/>
            <a:chExt cx="1209930" cy="1048028"/>
          </a:xfrm>
        </p:grpSpPr>
        <p:sp>
          <p:nvSpPr>
            <p:cNvPr id="222" name="Google Shape;222;p7"/>
            <p:cNvSpPr/>
            <p:nvPr/>
          </p:nvSpPr>
          <p:spPr>
            <a:xfrm rot="-1312267">
              <a:off x="5738194" y="1500122"/>
              <a:ext cx="26729" cy="19762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03" y="0"/>
                  </a:moveTo>
                  <a:cubicBezTo>
                    <a:pt x="0" y="0"/>
                    <a:pt x="0" y="624"/>
                    <a:pt x="403" y="624"/>
                  </a:cubicBezTo>
                  <a:cubicBezTo>
                    <a:pt x="843" y="624"/>
                    <a:pt x="84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 rot="-1312267">
              <a:off x="5844787" y="1484422"/>
              <a:ext cx="29041" cy="20933"/>
            </a:xfrm>
            <a:custGeom>
              <a:avLst/>
              <a:gdLst/>
              <a:ahLst/>
              <a:cxnLst/>
              <a:rect l="l" t="t" r="r" b="b"/>
              <a:pathLst>
                <a:path w="917" h="661" extrusionOk="0">
                  <a:moveTo>
                    <a:pt x="220" y="1"/>
                  </a:moveTo>
                  <a:cubicBezTo>
                    <a:pt x="184" y="37"/>
                    <a:pt x="147" y="37"/>
                    <a:pt x="110" y="74"/>
                  </a:cubicBezTo>
                  <a:cubicBezTo>
                    <a:pt x="74" y="111"/>
                    <a:pt x="74" y="147"/>
                    <a:pt x="37" y="184"/>
                  </a:cubicBezTo>
                  <a:cubicBezTo>
                    <a:pt x="37" y="221"/>
                    <a:pt x="0" y="257"/>
                    <a:pt x="0" y="331"/>
                  </a:cubicBezTo>
                  <a:lnTo>
                    <a:pt x="0" y="404"/>
                  </a:lnTo>
                  <a:cubicBezTo>
                    <a:pt x="37" y="477"/>
                    <a:pt x="74" y="514"/>
                    <a:pt x="110" y="551"/>
                  </a:cubicBezTo>
                  <a:lnTo>
                    <a:pt x="147" y="624"/>
                  </a:lnTo>
                  <a:cubicBezTo>
                    <a:pt x="220" y="624"/>
                    <a:pt x="294" y="661"/>
                    <a:pt x="330" y="661"/>
                  </a:cubicBezTo>
                  <a:lnTo>
                    <a:pt x="624" y="661"/>
                  </a:lnTo>
                  <a:cubicBezTo>
                    <a:pt x="660" y="661"/>
                    <a:pt x="697" y="661"/>
                    <a:pt x="733" y="624"/>
                  </a:cubicBezTo>
                  <a:cubicBezTo>
                    <a:pt x="770" y="624"/>
                    <a:pt x="807" y="587"/>
                    <a:pt x="843" y="551"/>
                  </a:cubicBezTo>
                  <a:cubicBezTo>
                    <a:pt x="880" y="514"/>
                    <a:pt x="880" y="477"/>
                    <a:pt x="880" y="441"/>
                  </a:cubicBezTo>
                  <a:cubicBezTo>
                    <a:pt x="917" y="404"/>
                    <a:pt x="917" y="367"/>
                    <a:pt x="917" y="331"/>
                  </a:cubicBezTo>
                  <a:lnTo>
                    <a:pt x="917" y="257"/>
                  </a:lnTo>
                  <a:cubicBezTo>
                    <a:pt x="917" y="184"/>
                    <a:pt x="880" y="147"/>
                    <a:pt x="843" y="111"/>
                  </a:cubicBezTo>
                  <a:lnTo>
                    <a:pt x="770" y="37"/>
                  </a:lnTo>
                  <a:cubicBezTo>
                    <a:pt x="733" y="37"/>
                    <a:pt x="66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7"/>
            <p:cNvSpPr/>
            <p:nvPr/>
          </p:nvSpPr>
          <p:spPr>
            <a:xfrm rot="-1312267">
              <a:off x="5760894" y="1418750"/>
              <a:ext cx="36040" cy="32144"/>
            </a:xfrm>
            <a:custGeom>
              <a:avLst/>
              <a:gdLst/>
              <a:ahLst/>
              <a:cxnLst/>
              <a:rect l="l" t="t" r="r" b="b"/>
              <a:pathLst>
                <a:path w="1138" h="1015" extrusionOk="0">
                  <a:moveTo>
                    <a:pt x="501" y="1"/>
                  </a:moveTo>
                  <a:cubicBezTo>
                    <a:pt x="242" y="1"/>
                    <a:pt x="1" y="199"/>
                    <a:pt x="1" y="501"/>
                  </a:cubicBezTo>
                  <a:cubicBezTo>
                    <a:pt x="1" y="758"/>
                    <a:pt x="221" y="978"/>
                    <a:pt x="477" y="1014"/>
                  </a:cubicBezTo>
                  <a:cubicBezTo>
                    <a:pt x="917" y="978"/>
                    <a:pt x="1137" y="464"/>
                    <a:pt x="844" y="134"/>
                  </a:cubicBezTo>
                  <a:cubicBezTo>
                    <a:pt x="740" y="42"/>
                    <a:pt x="61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7"/>
            <p:cNvSpPr/>
            <p:nvPr/>
          </p:nvSpPr>
          <p:spPr>
            <a:xfrm rot="-1312267">
              <a:off x="5942757" y="1271235"/>
              <a:ext cx="37180" cy="30213"/>
            </a:xfrm>
            <a:custGeom>
              <a:avLst/>
              <a:gdLst/>
              <a:ahLst/>
              <a:cxnLst/>
              <a:rect l="l" t="t" r="r" b="b"/>
              <a:pathLst>
                <a:path w="1174" h="954" extrusionOk="0">
                  <a:moveTo>
                    <a:pt x="331" y="0"/>
                  </a:moveTo>
                  <a:lnTo>
                    <a:pt x="221" y="73"/>
                  </a:lnTo>
                  <a:cubicBezTo>
                    <a:pt x="147" y="73"/>
                    <a:pt x="111" y="110"/>
                    <a:pt x="111" y="183"/>
                  </a:cubicBezTo>
                  <a:cubicBezTo>
                    <a:pt x="74" y="183"/>
                    <a:pt x="37" y="220"/>
                    <a:pt x="37" y="257"/>
                  </a:cubicBezTo>
                  <a:cubicBezTo>
                    <a:pt x="1" y="330"/>
                    <a:pt x="1" y="367"/>
                    <a:pt x="1" y="440"/>
                  </a:cubicBezTo>
                  <a:lnTo>
                    <a:pt x="1" y="550"/>
                  </a:lnTo>
                  <a:lnTo>
                    <a:pt x="37" y="660"/>
                  </a:lnTo>
                  <a:cubicBezTo>
                    <a:pt x="74" y="697"/>
                    <a:pt x="111" y="733"/>
                    <a:pt x="147" y="770"/>
                  </a:cubicBezTo>
                  <a:cubicBezTo>
                    <a:pt x="184" y="807"/>
                    <a:pt x="257" y="843"/>
                    <a:pt x="294" y="843"/>
                  </a:cubicBezTo>
                  <a:lnTo>
                    <a:pt x="294" y="953"/>
                  </a:lnTo>
                  <a:lnTo>
                    <a:pt x="404" y="953"/>
                  </a:lnTo>
                  <a:lnTo>
                    <a:pt x="376" y="934"/>
                  </a:lnTo>
                  <a:lnTo>
                    <a:pt x="376" y="934"/>
                  </a:lnTo>
                  <a:cubicBezTo>
                    <a:pt x="400" y="946"/>
                    <a:pt x="424" y="953"/>
                    <a:pt x="441" y="953"/>
                  </a:cubicBezTo>
                  <a:lnTo>
                    <a:pt x="697" y="953"/>
                  </a:lnTo>
                  <a:cubicBezTo>
                    <a:pt x="734" y="953"/>
                    <a:pt x="807" y="953"/>
                    <a:pt x="881" y="916"/>
                  </a:cubicBezTo>
                  <a:cubicBezTo>
                    <a:pt x="991" y="880"/>
                    <a:pt x="1100" y="770"/>
                    <a:pt x="1137" y="660"/>
                  </a:cubicBezTo>
                  <a:cubicBezTo>
                    <a:pt x="1137" y="587"/>
                    <a:pt x="1174" y="550"/>
                    <a:pt x="1174" y="477"/>
                  </a:cubicBezTo>
                  <a:lnTo>
                    <a:pt x="1174" y="330"/>
                  </a:lnTo>
                  <a:cubicBezTo>
                    <a:pt x="1137" y="257"/>
                    <a:pt x="1100" y="183"/>
                    <a:pt x="1027" y="147"/>
                  </a:cubicBezTo>
                  <a:lnTo>
                    <a:pt x="954" y="73"/>
                  </a:lnTo>
                  <a:cubicBezTo>
                    <a:pt x="881" y="37"/>
                    <a:pt x="771" y="0"/>
                    <a:pt x="697" y="0"/>
                  </a:cubicBezTo>
                  <a:lnTo>
                    <a:pt x="477" y="0"/>
                  </a:lnTo>
                  <a:cubicBezTo>
                    <a:pt x="461" y="0"/>
                    <a:pt x="446" y="2"/>
                    <a:pt x="433" y="5"/>
                  </a:cubicBezTo>
                  <a:lnTo>
                    <a:pt x="433" y="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7"/>
            <p:cNvSpPr/>
            <p:nvPr/>
          </p:nvSpPr>
          <p:spPr>
            <a:xfrm rot="-1312267">
              <a:off x="5897194" y="1418190"/>
              <a:ext cx="38352" cy="32556"/>
            </a:xfrm>
            <a:custGeom>
              <a:avLst/>
              <a:gdLst/>
              <a:ahLst/>
              <a:cxnLst/>
              <a:rect l="l" t="t" r="r" b="b"/>
              <a:pathLst>
                <a:path w="1211" h="1028" extrusionOk="0">
                  <a:moveTo>
                    <a:pt x="550" y="1"/>
                  </a:moveTo>
                  <a:cubicBezTo>
                    <a:pt x="257" y="1"/>
                    <a:pt x="0" y="221"/>
                    <a:pt x="0" y="514"/>
                  </a:cubicBezTo>
                  <a:cubicBezTo>
                    <a:pt x="0" y="807"/>
                    <a:pt x="257" y="1027"/>
                    <a:pt x="550" y="1027"/>
                  </a:cubicBezTo>
                  <a:cubicBezTo>
                    <a:pt x="1210" y="1027"/>
                    <a:pt x="121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 rot="-1312267">
              <a:off x="6067887" y="1562551"/>
              <a:ext cx="32525" cy="40695"/>
            </a:xfrm>
            <a:custGeom>
              <a:avLst/>
              <a:gdLst/>
              <a:ahLst/>
              <a:cxnLst/>
              <a:rect l="l" t="t" r="r" b="b"/>
              <a:pathLst>
                <a:path w="1027" h="1285" extrusionOk="0">
                  <a:moveTo>
                    <a:pt x="367" y="1"/>
                  </a:moveTo>
                  <a:cubicBezTo>
                    <a:pt x="293" y="38"/>
                    <a:pt x="183" y="74"/>
                    <a:pt x="147" y="148"/>
                  </a:cubicBezTo>
                  <a:lnTo>
                    <a:pt x="37" y="258"/>
                  </a:lnTo>
                  <a:cubicBezTo>
                    <a:pt x="0" y="331"/>
                    <a:pt x="0" y="404"/>
                    <a:pt x="0" y="514"/>
                  </a:cubicBezTo>
                  <a:lnTo>
                    <a:pt x="0" y="624"/>
                  </a:lnTo>
                  <a:cubicBezTo>
                    <a:pt x="0" y="661"/>
                    <a:pt x="0" y="734"/>
                    <a:pt x="0" y="771"/>
                  </a:cubicBezTo>
                  <a:cubicBezTo>
                    <a:pt x="0" y="844"/>
                    <a:pt x="0" y="917"/>
                    <a:pt x="37" y="991"/>
                  </a:cubicBezTo>
                  <a:cubicBezTo>
                    <a:pt x="37" y="1027"/>
                    <a:pt x="73" y="1101"/>
                    <a:pt x="147" y="1137"/>
                  </a:cubicBezTo>
                  <a:cubicBezTo>
                    <a:pt x="183" y="1174"/>
                    <a:pt x="257" y="1211"/>
                    <a:pt x="293" y="1247"/>
                  </a:cubicBezTo>
                  <a:cubicBezTo>
                    <a:pt x="367" y="1284"/>
                    <a:pt x="440" y="1284"/>
                    <a:pt x="513" y="1284"/>
                  </a:cubicBezTo>
                  <a:lnTo>
                    <a:pt x="660" y="1284"/>
                  </a:lnTo>
                  <a:cubicBezTo>
                    <a:pt x="733" y="1284"/>
                    <a:pt x="807" y="1211"/>
                    <a:pt x="880" y="1174"/>
                  </a:cubicBezTo>
                  <a:lnTo>
                    <a:pt x="953" y="1064"/>
                  </a:lnTo>
                  <a:cubicBezTo>
                    <a:pt x="990" y="954"/>
                    <a:pt x="1026" y="881"/>
                    <a:pt x="1026" y="807"/>
                  </a:cubicBezTo>
                  <a:cubicBezTo>
                    <a:pt x="1026" y="734"/>
                    <a:pt x="1026" y="697"/>
                    <a:pt x="1026" y="661"/>
                  </a:cubicBezTo>
                  <a:lnTo>
                    <a:pt x="1026" y="514"/>
                  </a:lnTo>
                  <a:cubicBezTo>
                    <a:pt x="1026" y="441"/>
                    <a:pt x="1026" y="368"/>
                    <a:pt x="990" y="331"/>
                  </a:cubicBezTo>
                  <a:cubicBezTo>
                    <a:pt x="916" y="184"/>
                    <a:pt x="843" y="111"/>
                    <a:pt x="697" y="38"/>
                  </a:cubicBezTo>
                  <a:cubicBezTo>
                    <a:pt x="660" y="1"/>
                    <a:pt x="587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 rot="-1312267">
              <a:off x="5795316" y="1329791"/>
              <a:ext cx="51114" cy="54598"/>
            </a:xfrm>
            <a:custGeom>
              <a:avLst/>
              <a:gdLst/>
              <a:ahLst/>
              <a:cxnLst/>
              <a:rect l="l" t="t" r="r" b="b"/>
              <a:pathLst>
                <a:path w="1614" h="1724" extrusionOk="0">
                  <a:moveTo>
                    <a:pt x="681" y="911"/>
                  </a:moveTo>
                  <a:lnTo>
                    <a:pt x="681" y="911"/>
                  </a:lnTo>
                  <a:cubicBezTo>
                    <a:pt x="687" y="913"/>
                    <a:pt x="692" y="915"/>
                    <a:pt x="697" y="917"/>
                  </a:cubicBezTo>
                  <a:lnTo>
                    <a:pt x="734" y="990"/>
                  </a:lnTo>
                  <a:lnTo>
                    <a:pt x="734" y="990"/>
                  </a:lnTo>
                  <a:lnTo>
                    <a:pt x="681" y="911"/>
                  </a:lnTo>
                  <a:close/>
                  <a:moveTo>
                    <a:pt x="807" y="1"/>
                  </a:moveTo>
                  <a:cubicBezTo>
                    <a:pt x="797" y="4"/>
                    <a:pt x="786" y="8"/>
                    <a:pt x="776" y="13"/>
                  </a:cubicBezTo>
                  <a:lnTo>
                    <a:pt x="776" y="13"/>
                  </a:lnTo>
                  <a:cubicBezTo>
                    <a:pt x="773" y="13"/>
                    <a:pt x="770" y="13"/>
                    <a:pt x="767" y="13"/>
                  </a:cubicBezTo>
                  <a:cubicBezTo>
                    <a:pt x="709" y="13"/>
                    <a:pt x="648" y="22"/>
                    <a:pt x="587" y="37"/>
                  </a:cubicBezTo>
                  <a:cubicBezTo>
                    <a:pt x="587" y="37"/>
                    <a:pt x="551" y="37"/>
                    <a:pt x="514" y="74"/>
                  </a:cubicBezTo>
                  <a:lnTo>
                    <a:pt x="404" y="111"/>
                  </a:lnTo>
                  <a:lnTo>
                    <a:pt x="258" y="221"/>
                  </a:lnTo>
                  <a:lnTo>
                    <a:pt x="221" y="257"/>
                  </a:lnTo>
                  <a:cubicBezTo>
                    <a:pt x="111" y="367"/>
                    <a:pt x="38" y="514"/>
                    <a:pt x="38" y="661"/>
                  </a:cubicBezTo>
                  <a:cubicBezTo>
                    <a:pt x="1" y="807"/>
                    <a:pt x="1" y="954"/>
                    <a:pt x="38" y="1100"/>
                  </a:cubicBezTo>
                  <a:cubicBezTo>
                    <a:pt x="38" y="1174"/>
                    <a:pt x="74" y="1247"/>
                    <a:pt x="111" y="1320"/>
                  </a:cubicBezTo>
                  <a:cubicBezTo>
                    <a:pt x="148" y="1394"/>
                    <a:pt x="184" y="1467"/>
                    <a:pt x="221" y="1504"/>
                  </a:cubicBezTo>
                  <a:lnTo>
                    <a:pt x="258" y="1540"/>
                  </a:lnTo>
                  <a:lnTo>
                    <a:pt x="404" y="1650"/>
                  </a:lnTo>
                  <a:lnTo>
                    <a:pt x="441" y="1650"/>
                  </a:lnTo>
                  <a:cubicBezTo>
                    <a:pt x="514" y="1687"/>
                    <a:pt x="551" y="1687"/>
                    <a:pt x="624" y="1724"/>
                  </a:cubicBezTo>
                  <a:lnTo>
                    <a:pt x="844" y="1724"/>
                  </a:lnTo>
                  <a:cubicBezTo>
                    <a:pt x="954" y="1687"/>
                    <a:pt x="1064" y="1687"/>
                    <a:pt x="1174" y="1614"/>
                  </a:cubicBezTo>
                  <a:lnTo>
                    <a:pt x="1211" y="1614"/>
                  </a:lnTo>
                  <a:cubicBezTo>
                    <a:pt x="1284" y="1577"/>
                    <a:pt x="1321" y="1540"/>
                    <a:pt x="1357" y="1504"/>
                  </a:cubicBezTo>
                  <a:lnTo>
                    <a:pt x="1394" y="1467"/>
                  </a:lnTo>
                  <a:cubicBezTo>
                    <a:pt x="1431" y="1394"/>
                    <a:pt x="1467" y="1357"/>
                    <a:pt x="1504" y="1320"/>
                  </a:cubicBezTo>
                  <a:cubicBezTo>
                    <a:pt x="1541" y="1247"/>
                    <a:pt x="1577" y="1174"/>
                    <a:pt x="1614" y="1100"/>
                  </a:cubicBezTo>
                  <a:cubicBezTo>
                    <a:pt x="1614" y="1064"/>
                    <a:pt x="1614" y="1027"/>
                    <a:pt x="1614" y="990"/>
                  </a:cubicBezTo>
                  <a:cubicBezTo>
                    <a:pt x="1614" y="917"/>
                    <a:pt x="1614" y="844"/>
                    <a:pt x="1614" y="771"/>
                  </a:cubicBezTo>
                  <a:cubicBezTo>
                    <a:pt x="1614" y="661"/>
                    <a:pt x="1614" y="587"/>
                    <a:pt x="1577" y="514"/>
                  </a:cubicBezTo>
                  <a:cubicBezTo>
                    <a:pt x="1541" y="404"/>
                    <a:pt x="1467" y="294"/>
                    <a:pt x="1394" y="221"/>
                  </a:cubicBezTo>
                  <a:cubicBezTo>
                    <a:pt x="1357" y="184"/>
                    <a:pt x="1321" y="147"/>
                    <a:pt x="1247" y="111"/>
                  </a:cubicBezTo>
                  <a:lnTo>
                    <a:pt x="1211" y="74"/>
                  </a:lnTo>
                  <a:cubicBezTo>
                    <a:pt x="1137" y="37"/>
                    <a:pt x="1101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 rot="-1312267">
              <a:off x="5643133" y="1219725"/>
              <a:ext cx="53426" cy="39492"/>
            </a:xfrm>
            <a:custGeom>
              <a:avLst/>
              <a:gdLst/>
              <a:ahLst/>
              <a:cxnLst/>
              <a:rect l="l" t="t" r="r" b="b"/>
              <a:pathLst>
                <a:path w="1687" h="1247" extrusionOk="0">
                  <a:moveTo>
                    <a:pt x="844" y="0"/>
                  </a:moveTo>
                  <a:cubicBezTo>
                    <a:pt x="1" y="0"/>
                    <a:pt x="1" y="1247"/>
                    <a:pt x="844" y="1247"/>
                  </a:cubicBezTo>
                  <a:cubicBezTo>
                    <a:pt x="1687" y="1247"/>
                    <a:pt x="1687" y="0"/>
                    <a:pt x="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 rot="-1312267">
              <a:off x="5669359" y="1104610"/>
              <a:ext cx="58082" cy="44147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917" y="1"/>
                  </a:moveTo>
                  <a:cubicBezTo>
                    <a:pt x="0" y="1"/>
                    <a:pt x="0" y="1394"/>
                    <a:pt x="917" y="1394"/>
                  </a:cubicBezTo>
                  <a:cubicBezTo>
                    <a:pt x="1833" y="1394"/>
                    <a:pt x="1833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 rot="-1312267">
              <a:off x="5548133" y="1318339"/>
              <a:ext cx="73188" cy="56910"/>
            </a:xfrm>
            <a:custGeom>
              <a:avLst/>
              <a:gdLst/>
              <a:ahLst/>
              <a:cxnLst/>
              <a:rect l="l" t="t" r="r" b="b"/>
              <a:pathLst>
                <a:path w="2311" h="1797" extrusionOk="0">
                  <a:moveTo>
                    <a:pt x="1137" y="1"/>
                  </a:moveTo>
                  <a:cubicBezTo>
                    <a:pt x="1" y="1"/>
                    <a:pt x="1" y="1797"/>
                    <a:pt x="1137" y="1797"/>
                  </a:cubicBezTo>
                  <a:cubicBezTo>
                    <a:pt x="2273" y="1797"/>
                    <a:pt x="2310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 rot="-1312267">
              <a:off x="5547673" y="1145081"/>
              <a:ext cx="49974" cy="44147"/>
            </a:xfrm>
            <a:custGeom>
              <a:avLst/>
              <a:gdLst/>
              <a:ahLst/>
              <a:cxnLst/>
              <a:rect l="l" t="t" r="r" b="b"/>
              <a:pathLst>
                <a:path w="1578" h="1394" extrusionOk="0">
                  <a:moveTo>
                    <a:pt x="624" y="0"/>
                  </a:moveTo>
                  <a:cubicBezTo>
                    <a:pt x="477" y="37"/>
                    <a:pt x="294" y="110"/>
                    <a:pt x="184" y="220"/>
                  </a:cubicBezTo>
                  <a:cubicBezTo>
                    <a:pt x="74" y="330"/>
                    <a:pt x="1" y="514"/>
                    <a:pt x="1" y="660"/>
                  </a:cubicBezTo>
                  <a:cubicBezTo>
                    <a:pt x="1" y="843"/>
                    <a:pt x="74" y="990"/>
                    <a:pt x="184" y="1137"/>
                  </a:cubicBezTo>
                  <a:lnTo>
                    <a:pt x="331" y="1247"/>
                  </a:lnTo>
                  <a:cubicBezTo>
                    <a:pt x="404" y="1283"/>
                    <a:pt x="551" y="1320"/>
                    <a:pt x="661" y="1320"/>
                  </a:cubicBezTo>
                  <a:lnTo>
                    <a:pt x="624" y="1393"/>
                  </a:lnTo>
                  <a:lnTo>
                    <a:pt x="917" y="1393"/>
                  </a:lnTo>
                  <a:cubicBezTo>
                    <a:pt x="1101" y="1393"/>
                    <a:pt x="1247" y="1320"/>
                    <a:pt x="1394" y="1173"/>
                  </a:cubicBezTo>
                  <a:cubicBezTo>
                    <a:pt x="1504" y="1063"/>
                    <a:pt x="1577" y="880"/>
                    <a:pt x="1577" y="697"/>
                  </a:cubicBezTo>
                  <a:cubicBezTo>
                    <a:pt x="1577" y="330"/>
                    <a:pt x="1284" y="0"/>
                    <a:pt x="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 rot="-1312267">
              <a:off x="5434908" y="1134236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1"/>
                  </a:moveTo>
                  <a:cubicBezTo>
                    <a:pt x="1" y="1"/>
                    <a:pt x="1" y="624"/>
                    <a:pt x="404" y="624"/>
                  </a:cubicBezTo>
                  <a:cubicBezTo>
                    <a:pt x="807" y="624"/>
                    <a:pt x="807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 rot="-1312267">
              <a:off x="5297086" y="976303"/>
              <a:ext cx="29041" cy="22105"/>
            </a:xfrm>
            <a:custGeom>
              <a:avLst/>
              <a:gdLst/>
              <a:ahLst/>
              <a:cxnLst/>
              <a:rect l="l" t="t" r="r" b="b"/>
              <a:pathLst>
                <a:path w="917" h="698" extrusionOk="0">
                  <a:moveTo>
                    <a:pt x="440" y="1"/>
                  </a:moveTo>
                  <a:cubicBezTo>
                    <a:pt x="0" y="1"/>
                    <a:pt x="0" y="697"/>
                    <a:pt x="440" y="697"/>
                  </a:cubicBezTo>
                  <a:cubicBezTo>
                    <a:pt x="917" y="697"/>
                    <a:pt x="917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 rot="-1312267">
              <a:off x="5232008" y="902979"/>
              <a:ext cx="25589" cy="19762"/>
            </a:xfrm>
            <a:custGeom>
              <a:avLst/>
              <a:gdLst/>
              <a:ahLst/>
              <a:cxnLst/>
              <a:rect l="l" t="t" r="r" b="b"/>
              <a:pathLst>
                <a:path w="808" h="624" extrusionOk="0">
                  <a:moveTo>
                    <a:pt x="404" y="0"/>
                  </a:moveTo>
                  <a:cubicBezTo>
                    <a:pt x="1" y="0"/>
                    <a:pt x="1" y="623"/>
                    <a:pt x="404" y="623"/>
                  </a:cubicBezTo>
                  <a:cubicBezTo>
                    <a:pt x="807" y="623"/>
                    <a:pt x="807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7"/>
            <p:cNvSpPr/>
            <p:nvPr/>
          </p:nvSpPr>
          <p:spPr>
            <a:xfrm rot="-1312267">
              <a:off x="6074647" y="1388303"/>
              <a:ext cx="66221" cy="48771"/>
            </a:xfrm>
            <a:custGeom>
              <a:avLst/>
              <a:gdLst/>
              <a:ahLst/>
              <a:cxnLst/>
              <a:rect l="l" t="t" r="r" b="b"/>
              <a:pathLst>
                <a:path w="2091" h="1540" extrusionOk="0">
                  <a:moveTo>
                    <a:pt x="1027" y="0"/>
                  </a:moveTo>
                  <a:cubicBezTo>
                    <a:pt x="1" y="0"/>
                    <a:pt x="1" y="1540"/>
                    <a:pt x="1027" y="1540"/>
                  </a:cubicBezTo>
                  <a:cubicBezTo>
                    <a:pt x="2090" y="1540"/>
                    <a:pt x="2090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7"/>
            <p:cNvSpPr/>
            <p:nvPr/>
          </p:nvSpPr>
          <p:spPr>
            <a:xfrm rot="-1312267">
              <a:off x="5796620" y="1630261"/>
              <a:ext cx="69704" cy="54883"/>
            </a:xfrm>
            <a:custGeom>
              <a:avLst/>
              <a:gdLst/>
              <a:ahLst/>
              <a:cxnLst/>
              <a:rect l="l" t="t" r="r" b="b"/>
              <a:pathLst>
                <a:path w="2201" h="1733" extrusionOk="0">
                  <a:moveTo>
                    <a:pt x="1320" y="1"/>
                  </a:moveTo>
                  <a:cubicBezTo>
                    <a:pt x="1186" y="1"/>
                    <a:pt x="1051" y="35"/>
                    <a:pt x="917" y="89"/>
                  </a:cubicBezTo>
                  <a:lnTo>
                    <a:pt x="367" y="345"/>
                  </a:lnTo>
                  <a:cubicBezTo>
                    <a:pt x="221" y="455"/>
                    <a:pt x="74" y="602"/>
                    <a:pt x="37" y="822"/>
                  </a:cubicBezTo>
                  <a:cubicBezTo>
                    <a:pt x="1" y="1005"/>
                    <a:pt x="37" y="1188"/>
                    <a:pt x="111" y="1372"/>
                  </a:cubicBezTo>
                  <a:cubicBezTo>
                    <a:pt x="259" y="1594"/>
                    <a:pt x="507" y="1733"/>
                    <a:pt x="765" y="1733"/>
                  </a:cubicBezTo>
                  <a:cubicBezTo>
                    <a:pt x="890" y="1733"/>
                    <a:pt x="1017" y="1700"/>
                    <a:pt x="1137" y="1628"/>
                  </a:cubicBezTo>
                  <a:lnTo>
                    <a:pt x="1650" y="1335"/>
                  </a:lnTo>
                  <a:cubicBezTo>
                    <a:pt x="2200" y="1005"/>
                    <a:pt x="2090" y="199"/>
                    <a:pt x="1467" y="15"/>
                  </a:cubicBezTo>
                  <a:cubicBezTo>
                    <a:pt x="1418" y="5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7"/>
            <p:cNvSpPr/>
            <p:nvPr/>
          </p:nvSpPr>
          <p:spPr>
            <a:xfrm rot="-1312267">
              <a:off x="6190895" y="1686752"/>
              <a:ext cx="38352" cy="30213"/>
            </a:xfrm>
            <a:custGeom>
              <a:avLst/>
              <a:gdLst/>
              <a:ahLst/>
              <a:cxnLst/>
              <a:rect l="l" t="t" r="r" b="b"/>
              <a:pathLst>
                <a:path w="1211" h="954" extrusionOk="0">
                  <a:moveTo>
                    <a:pt x="734" y="0"/>
                  </a:moveTo>
                  <a:lnTo>
                    <a:pt x="734" y="37"/>
                  </a:lnTo>
                  <a:lnTo>
                    <a:pt x="477" y="37"/>
                  </a:lnTo>
                  <a:cubicBezTo>
                    <a:pt x="330" y="37"/>
                    <a:pt x="220" y="73"/>
                    <a:pt x="147" y="183"/>
                  </a:cubicBezTo>
                  <a:cubicBezTo>
                    <a:pt x="74" y="257"/>
                    <a:pt x="1" y="367"/>
                    <a:pt x="1" y="477"/>
                  </a:cubicBezTo>
                  <a:cubicBezTo>
                    <a:pt x="1" y="623"/>
                    <a:pt x="37" y="733"/>
                    <a:pt x="147" y="807"/>
                  </a:cubicBezTo>
                  <a:cubicBezTo>
                    <a:pt x="220" y="880"/>
                    <a:pt x="330" y="953"/>
                    <a:pt x="477" y="953"/>
                  </a:cubicBezTo>
                  <a:lnTo>
                    <a:pt x="734" y="953"/>
                  </a:lnTo>
                  <a:cubicBezTo>
                    <a:pt x="844" y="953"/>
                    <a:pt x="990" y="880"/>
                    <a:pt x="1064" y="807"/>
                  </a:cubicBezTo>
                  <a:cubicBezTo>
                    <a:pt x="1174" y="697"/>
                    <a:pt x="1210" y="587"/>
                    <a:pt x="1210" y="477"/>
                  </a:cubicBezTo>
                  <a:cubicBezTo>
                    <a:pt x="1210" y="330"/>
                    <a:pt x="1174" y="220"/>
                    <a:pt x="1064" y="147"/>
                  </a:cubicBezTo>
                  <a:cubicBezTo>
                    <a:pt x="990" y="37"/>
                    <a:pt x="844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 rot="-1312267">
              <a:off x="6252449" y="1784569"/>
              <a:ext cx="38352" cy="29073"/>
            </a:xfrm>
            <a:custGeom>
              <a:avLst/>
              <a:gdLst/>
              <a:ahLst/>
              <a:cxnLst/>
              <a:rect l="l" t="t" r="r" b="b"/>
              <a:pathLst>
                <a:path w="1211" h="918" extrusionOk="0">
                  <a:moveTo>
                    <a:pt x="624" y="1"/>
                  </a:moveTo>
                  <a:cubicBezTo>
                    <a:pt x="0" y="1"/>
                    <a:pt x="0" y="917"/>
                    <a:pt x="624" y="917"/>
                  </a:cubicBezTo>
                  <a:cubicBezTo>
                    <a:pt x="1210" y="917"/>
                    <a:pt x="12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 rot="-1312267">
              <a:off x="6393003" y="1908904"/>
              <a:ext cx="41835" cy="31384"/>
            </a:xfrm>
            <a:custGeom>
              <a:avLst/>
              <a:gdLst/>
              <a:ahLst/>
              <a:cxnLst/>
              <a:rect l="l" t="t" r="r" b="b"/>
              <a:pathLst>
                <a:path w="1321" h="991" extrusionOk="0">
                  <a:moveTo>
                    <a:pt x="661" y="1"/>
                  </a:moveTo>
                  <a:cubicBezTo>
                    <a:pt x="1" y="1"/>
                    <a:pt x="1" y="991"/>
                    <a:pt x="661" y="991"/>
                  </a:cubicBezTo>
                  <a:cubicBezTo>
                    <a:pt x="1320" y="991"/>
                    <a:pt x="132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7"/>
          <p:cNvGrpSpPr/>
          <p:nvPr/>
        </p:nvGrpSpPr>
        <p:grpSpPr>
          <a:xfrm>
            <a:off x="10509869" y="5477407"/>
            <a:ext cx="1149700" cy="1273328"/>
            <a:chOff x="7882401" y="4108055"/>
            <a:chExt cx="862275" cy="954996"/>
          </a:xfrm>
        </p:grpSpPr>
        <p:sp>
          <p:nvSpPr>
            <p:cNvPr id="242" name="Google Shape;242;p7"/>
            <p:cNvSpPr/>
            <p:nvPr/>
          </p:nvSpPr>
          <p:spPr>
            <a:xfrm>
              <a:off x="8244410" y="4519070"/>
              <a:ext cx="28052" cy="21040"/>
            </a:xfrm>
            <a:custGeom>
              <a:avLst/>
              <a:gdLst/>
              <a:ahLst/>
              <a:cxnLst/>
              <a:rect l="l" t="t" r="r" b="b"/>
              <a:pathLst>
                <a:path w="588" h="441" extrusionOk="0">
                  <a:moveTo>
                    <a:pt x="294" y="0"/>
                  </a:moveTo>
                  <a:cubicBezTo>
                    <a:pt x="1" y="0"/>
                    <a:pt x="1" y="440"/>
                    <a:pt x="294" y="440"/>
                  </a:cubicBezTo>
                  <a:cubicBezTo>
                    <a:pt x="587" y="440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8295124" y="4709716"/>
              <a:ext cx="31535" cy="28006"/>
            </a:xfrm>
            <a:custGeom>
              <a:avLst/>
              <a:gdLst/>
              <a:ahLst/>
              <a:cxnLst/>
              <a:rect l="l" t="t" r="r" b="b"/>
              <a:pathLst>
                <a:path w="661" h="587" extrusionOk="0">
                  <a:moveTo>
                    <a:pt x="331" y="0"/>
                  </a:moveTo>
                  <a:cubicBezTo>
                    <a:pt x="1" y="37"/>
                    <a:pt x="1" y="513"/>
                    <a:pt x="331" y="587"/>
                  </a:cubicBezTo>
                  <a:cubicBezTo>
                    <a:pt x="661" y="513"/>
                    <a:pt x="661" y="37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8456043" y="4707951"/>
              <a:ext cx="42030" cy="29771"/>
            </a:xfrm>
            <a:custGeom>
              <a:avLst/>
              <a:gdLst/>
              <a:ahLst/>
              <a:cxnLst/>
              <a:rect l="l" t="t" r="r" b="b"/>
              <a:pathLst>
                <a:path w="881" h="624" extrusionOk="0">
                  <a:moveTo>
                    <a:pt x="440" y="1"/>
                  </a:moveTo>
                  <a:cubicBezTo>
                    <a:pt x="1" y="1"/>
                    <a:pt x="1" y="624"/>
                    <a:pt x="440" y="624"/>
                  </a:cubicBezTo>
                  <a:cubicBezTo>
                    <a:pt x="880" y="624"/>
                    <a:pt x="88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450795" y="4851365"/>
              <a:ext cx="28052" cy="40267"/>
            </a:xfrm>
            <a:custGeom>
              <a:avLst/>
              <a:gdLst/>
              <a:ahLst/>
              <a:cxnLst/>
              <a:rect l="l" t="t" r="r" b="b"/>
              <a:pathLst>
                <a:path w="588" h="844" extrusionOk="0">
                  <a:moveTo>
                    <a:pt x="220" y="0"/>
                  </a:moveTo>
                  <a:cubicBezTo>
                    <a:pt x="184" y="0"/>
                    <a:pt x="147" y="37"/>
                    <a:pt x="111" y="74"/>
                  </a:cubicBezTo>
                  <a:lnTo>
                    <a:pt x="74" y="147"/>
                  </a:lnTo>
                  <a:cubicBezTo>
                    <a:pt x="37" y="184"/>
                    <a:pt x="1" y="220"/>
                    <a:pt x="1" y="294"/>
                  </a:cubicBezTo>
                  <a:lnTo>
                    <a:pt x="1" y="550"/>
                  </a:lnTo>
                  <a:cubicBezTo>
                    <a:pt x="1" y="587"/>
                    <a:pt x="1" y="624"/>
                    <a:pt x="37" y="660"/>
                  </a:cubicBezTo>
                  <a:cubicBezTo>
                    <a:pt x="37" y="734"/>
                    <a:pt x="111" y="807"/>
                    <a:pt x="184" y="807"/>
                  </a:cubicBezTo>
                  <a:cubicBezTo>
                    <a:pt x="220" y="844"/>
                    <a:pt x="257" y="844"/>
                    <a:pt x="294" y="844"/>
                  </a:cubicBezTo>
                  <a:lnTo>
                    <a:pt x="367" y="844"/>
                  </a:lnTo>
                  <a:cubicBezTo>
                    <a:pt x="440" y="844"/>
                    <a:pt x="477" y="807"/>
                    <a:pt x="514" y="770"/>
                  </a:cubicBezTo>
                  <a:lnTo>
                    <a:pt x="550" y="697"/>
                  </a:lnTo>
                  <a:cubicBezTo>
                    <a:pt x="587" y="660"/>
                    <a:pt x="587" y="624"/>
                    <a:pt x="587" y="550"/>
                  </a:cubicBezTo>
                  <a:lnTo>
                    <a:pt x="587" y="294"/>
                  </a:lnTo>
                  <a:cubicBezTo>
                    <a:pt x="587" y="257"/>
                    <a:pt x="587" y="220"/>
                    <a:pt x="587" y="184"/>
                  </a:cubicBezTo>
                  <a:cubicBezTo>
                    <a:pt x="550" y="147"/>
                    <a:pt x="550" y="110"/>
                    <a:pt x="514" y="74"/>
                  </a:cubicBezTo>
                  <a:cubicBezTo>
                    <a:pt x="477" y="37"/>
                    <a:pt x="440" y="37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361581" y="4963290"/>
              <a:ext cx="77000" cy="59494"/>
            </a:xfrm>
            <a:custGeom>
              <a:avLst/>
              <a:gdLst/>
              <a:ahLst/>
              <a:cxnLst/>
              <a:rect l="l" t="t" r="r" b="b"/>
              <a:pathLst>
                <a:path w="1614" h="1247" extrusionOk="0">
                  <a:moveTo>
                    <a:pt x="807" y="1"/>
                  </a:moveTo>
                  <a:cubicBezTo>
                    <a:pt x="1" y="1"/>
                    <a:pt x="1" y="1247"/>
                    <a:pt x="807" y="1247"/>
                  </a:cubicBezTo>
                  <a:cubicBezTo>
                    <a:pt x="1614" y="1247"/>
                    <a:pt x="1614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585475" y="4959808"/>
              <a:ext cx="42030" cy="42033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0" y="110"/>
                    <a:pt x="0" y="733"/>
                    <a:pt x="440" y="880"/>
                  </a:cubicBezTo>
                  <a:cubicBezTo>
                    <a:pt x="880" y="733"/>
                    <a:pt x="880" y="11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289924" y="4826890"/>
              <a:ext cx="66457" cy="50763"/>
            </a:xfrm>
            <a:custGeom>
              <a:avLst/>
              <a:gdLst/>
              <a:ahLst/>
              <a:cxnLst/>
              <a:rect l="l" t="t" r="r" b="b"/>
              <a:pathLst>
                <a:path w="1393" h="1064" extrusionOk="0">
                  <a:moveTo>
                    <a:pt x="697" y="0"/>
                  </a:moveTo>
                  <a:cubicBezTo>
                    <a:pt x="0" y="0"/>
                    <a:pt x="0" y="1063"/>
                    <a:pt x="697" y="1063"/>
                  </a:cubicBezTo>
                  <a:cubicBezTo>
                    <a:pt x="1393" y="1063"/>
                    <a:pt x="1393" y="0"/>
                    <a:pt x="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284676" y="4704420"/>
              <a:ext cx="52478" cy="38550"/>
            </a:xfrm>
            <a:custGeom>
              <a:avLst/>
              <a:gdLst/>
              <a:ahLst/>
              <a:cxnLst/>
              <a:rect l="l" t="t" r="r" b="b"/>
              <a:pathLst>
                <a:path w="1100" h="808" extrusionOk="0">
                  <a:moveTo>
                    <a:pt x="584" y="0"/>
                  </a:moveTo>
                  <a:cubicBezTo>
                    <a:pt x="573" y="0"/>
                    <a:pt x="562" y="0"/>
                    <a:pt x="550" y="1"/>
                  </a:cubicBezTo>
                  <a:cubicBezTo>
                    <a:pt x="0" y="1"/>
                    <a:pt x="0" y="808"/>
                    <a:pt x="550" y="808"/>
                  </a:cubicBezTo>
                  <a:cubicBezTo>
                    <a:pt x="1088" y="808"/>
                    <a:pt x="1100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195462" y="4487582"/>
              <a:ext cx="56009" cy="54628"/>
            </a:xfrm>
            <a:custGeom>
              <a:avLst/>
              <a:gdLst/>
              <a:ahLst/>
              <a:cxnLst/>
              <a:rect l="l" t="t" r="r" b="b"/>
              <a:pathLst>
                <a:path w="1174" h="1145" extrusionOk="0">
                  <a:moveTo>
                    <a:pt x="697" y="1"/>
                  </a:moveTo>
                  <a:cubicBezTo>
                    <a:pt x="660" y="1"/>
                    <a:pt x="633" y="10"/>
                    <a:pt x="610" y="23"/>
                  </a:cubicBezTo>
                  <a:lnTo>
                    <a:pt x="610" y="23"/>
                  </a:lnTo>
                  <a:cubicBezTo>
                    <a:pt x="578" y="25"/>
                    <a:pt x="546" y="29"/>
                    <a:pt x="514" y="37"/>
                  </a:cubicBezTo>
                  <a:cubicBezTo>
                    <a:pt x="477" y="74"/>
                    <a:pt x="440" y="74"/>
                    <a:pt x="367" y="111"/>
                  </a:cubicBezTo>
                  <a:lnTo>
                    <a:pt x="257" y="184"/>
                  </a:lnTo>
                  <a:cubicBezTo>
                    <a:pt x="74" y="257"/>
                    <a:pt x="0" y="441"/>
                    <a:pt x="0" y="624"/>
                  </a:cubicBezTo>
                  <a:cubicBezTo>
                    <a:pt x="0" y="770"/>
                    <a:pt x="37" y="917"/>
                    <a:pt x="147" y="990"/>
                  </a:cubicBezTo>
                  <a:cubicBezTo>
                    <a:pt x="257" y="1100"/>
                    <a:pt x="367" y="1137"/>
                    <a:pt x="514" y="1137"/>
                  </a:cubicBezTo>
                  <a:cubicBezTo>
                    <a:pt x="537" y="1142"/>
                    <a:pt x="561" y="1144"/>
                    <a:pt x="585" y="1144"/>
                  </a:cubicBezTo>
                  <a:cubicBezTo>
                    <a:pt x="743" y="1144"/>
                    <a:pt x="894" y="1040"/>
                    <a:pt x="990" y="880"/>
                  </a:cubicBezTo>
                  <a:lnTo>
                    <a:pt x="1027" y="770"/>
                  </a:lnTo>
                  <a:cubicBezTo>
                    <a:pt x="1064" y="697"/>
                    <a:pt x="1100" y="660"/>
                    <a:pt x="1100" y="624"/>
                  </a:cubicBezTo>
                  <a:cubicBezTo>
                    <a:pt x="1111" y="582"/>
                    <a:pt x="1115" y="543"/>
                    <a:pt x="1115" y="506"/>
                  </a:cubicBezTo>
                  <a:lnTo>
                    <a:pt x="1115" y="506"/>
                  </a:lnTo>
                  <a:cubicBezTo>
                    <a:pt x="1134" y="456"/>
                    <a:pt x="1154" y="407"/>
                    <a:pt x="1174" y="367"/>
                  </a:cubicBezTo>
                  <a:cubicBezTo>
                    <a:pt x="1137" y="257"/>
                    <a:pt x="1100" y="184"/>
                    <a:pt x="1064" y="111"/>
                  </a:cubicBezTo>
                  <a:cubicBezTo>
                    <a:pt x="990" y="37"/>
                    <a:pt x="880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073043" y="4625748"/>
              <a:ext cx="57774" cy="40267"/>
            </a:xfrm>
            <a:custGeom>
              <a:avLst/>
              <a:gdLst/>
              <a:ahLst/>
              <a:cxnLst/>
              <a:rect l="l" t="t" r="r" b="b"/>
              <a:pathLst>
                <a:path w="1211" h="844" extrusionOk="0">
                  <a:moveTo>
                    <a:pt x="404" y="1"/>
                  </a:moveTo>
                  <a:cubicBezTo>
                    <a:pt x="184" y="1"/>
                    <a:pt x="0" y="184"/>
                    <a:pt x="0" y="440"/>
                  </a:cubicBezTo>
                  <a:cubicBezTo>
                    <a:pt x="0" y="660"/>
                    <a:pt x="184" y="844"/>
                    <a:pt x="404" y="844"/>
                  </a:cubicBezTo>
                  <a:lnTo>
                    <a:pt x="660" y="844"/>
                  </a:lnTo>
                  <a:cubicBezTo>
                    <a:pt x="1210" y="844"/>
                    <a:pt x="1210" y="37"/>
                    <a:pt x="660" y="37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067795" y="4426371"/>
              <a:ext cx="42030" cy="26288"/>
            </a:xfrm>
            <a:custGeom>
              <a:avLst/>
              <a:gdLst/>
              <a:ahLst/>
              <a:cxnLst/>
              <a:rect l="l" t="t" r="r" b="b"/>
              <a:pathLst>
                <a:path w="881" h="551" extrusionOk="0">
                  <a:moveTo>
                    <a:pt x="514" y="1"/>
                  </a:moveTo>
                  <a:lnTo>
                    <a:pt x="514" y="37"/>
                  </a:lnTo>
                  <a:lnTo>
                    <a:pt x="257" y="37"/>
                  </a:lnTo>
                  <a:cubicBezTo>
                    <a:pt x="242" y="33"/>
                    <a:pt x="226" y="32"/>
                    <a:pt x="212" y="32"/>
                  </a:cubicBezTo>
                  <a:cubicBezTo>
                    <a:pt x="88" y="32"/>
                    <a:pt x="0" y="163"/>
                    <a:pt x="0" y="294"/>
                  </a:cubicBezTo>
                  <a:cubicBezTo>
                    <a:pt x="0" y="404"/>
                    <a:pt x="110" y="514"/>
                    <a:pt x="257" y="550"/>
                  </a:cubicBezTo>
                  <a:lnTo>
                    <a:pt x="514" y="550"/>
                  </a:lnTo>
                  <a:cubicBezTo>
                    <a:pt x="880" y="550"/>
                    <a:pt x="880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966368" y="4255000"/>
              <a:ext cx="45513" cy="36737"/>
            </a:xfrm>
            <a:custGeom>
              <a:avLst/>
              <a:gdLst/>
              <a:ahLst/>
              <a:cxnLst/>
              <a:rect l="l" t="t" r="r" b="b"/>
              <a:pathLst>
                <a:path w="954" h="770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882401" y="4108055"/>
              <a:ext cx="57774" cy="47281"/>
            </a:xfrm>
            <a:custGeom>
              <a:avLst/>
              <a:gdLst/>
              <a:ahLst/>
              <a:cxnLst/>
              <a:rect l="l" t="t" r="r" b="b"/>
              <a:pathLst>
                <a:path w="1211" h="991" extrusionOk="0">
                  <a:moveTo>
                    <a:pt x="624" y="1"/>
                  </a:moveTo>
                  <a:cubicBezTo>
                    <a:pt x="1" y="74"/>
                    <a:pt x="1" y="917"/>
                    <a:pt x="624" y="991"/>
                  </a:cubicBezTo>
                  <a:cubicBezTo>
                    <a:pt x="1210" y="917"/>
                    <a:pt x="1210" y="74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699163" y="5026267"/>
              <a:ext cx="45513" cy="36784"/>
            </a:xfrm>
            <a:custGeom>
              <a:avLst/>
              <a:gdLst/>
              <a:ahLst/>
              <a:cxnLst/>
              <a:rect l="l" t="t" r="r" b="b"/>
              <a:pathLst>
                <a:path w="954" h="771" extrusionOk="0">
                  <a:moveTo>
                    <a:pt x="477" y="0"/>
                  </a:moveTo>
                  <a:cubicBezTo>
                    <a:pt x="0" y="37"/>
                    <a:pt x="0" y="733"/>
                    <a:pt x="477" y="770"/>
                  </a:cubicBezTo>
                  <a:cubicBezTo>
                    <a:pt x="953" y="733"/>
                    <a:pt x="953" y="37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" name="Google Shape;256;p7"/>
          <p:cNvSpPr/>
          <p:nvPr/>
        </p:nvSpPr>
        <p:spPr>
          <a:xfrm>
            <a:off x="-77233" y="5851200"/>
            <a:ext cx="1759633" cy="1044800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7"/>
          <p:cNvSpPr/>
          <p:nvPr/>
        </p:nvSpPr>
        <p:spPr>
          <a:xfrm>
            <a:off x="-121567" y="5386801"/>
            <a:ext cx="989101" cy="1439559"/>
          </a:xfrm>
          <a:custGeom>
            <a:avLst/>
            <a:gdLst/>
            <a:ahLst/>
            <a:cxnLst/>
            <a:rect l="l" t="t" r="r" b="b"/>
            <a:pathLst>
              <a:path w="24709" h="35962" extrusionOk="0">
                <a:moveTo>
                  <a:pt x="20466" y="0"/>
                </a:moveTo>
                <a:cubicBezTo>
                  <a:pt x="12438" y="0"/>
                  <a:pt x="4856" y="4425"/>
                  <a:pt x="0" y="10778"/>
                </a:cubicBezTo>
                <a:lnTo>
                  <a:pt x="0" y="35962"/>
                </a:lnTo>
                <a:lnTo>
                  <a:pt x="9605" y="35962"/>
                </a:lnTo>
                <a:cubicBezTo>
                  <a:pt x="8469" y="31599"/>
                  <a:pt x="8285" y="27091"/>
                  <a:pt x="9568" y="22838"/>
                </a:cubicBezTo>
                <a:cubicBezTo>
                  <a:pt x="11468" y="16504"/>
                  <a:pt x="17355" y="11116"/>
                  <a:pt x="23887" y="11116"/>
                </a:cubicBezTo>
                <a:cubicBezTo>
                  <a:pt x="24160" y="11116"/>
                  <a:pt x="24433" y="11125"/>
                  <a:pt x="24708" y="11144"/>
                </a:cubicBezTo>
                <a:cubicBezTo>
                  <a:pt x="22985" y="7552"/>
                  <a:pt x="21592" y="3813"/>
                  <a:pt x="20566" y="0"/>
                </a:cubicBezTo>
                <a:cubicBezTo>
                  <a:pt x="20533" y="0"/>
                  <a:pt x="20500" y="0"/>
                  <a:pt x="20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8" name="Google Shape;258;p7"/>
          <p:cNvGrpSpPr/>
          <p:nvPr/>
        </p:nvGrpSpPr>
        <p:grpSpPr>
          <a:xfrm>
            <a:off x="-807851" y="4033646"/>
            <a:ext cx="1860411" cy="1815741"/>
            <a:chOff x="-605888" y="3025234"/>
            <a:chExt cx="1395308" cy="1361806"/>
          </a:xfrm>
        </p:grpSpPr>
        <p:sp>
          <p:nvSpPr>
            <p:cNvPr id="259" name="Google Shape;259;p7"/>
            <p:cNvSpPr/>
            <p:nvPr/>
          </p:nvSpPr>
          <p:spPr>
            <a:xfrm rot="3361624">
              <a:off x="-373834" y="31786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 rot="3361624">
              <a:off x="297454" y="36363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 rot="3361624">
              <a:off x="269249" y="36780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 rot="3361624">
              <a:off x="-17333" y="36316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 rot="3361624">
              <a:off x="201232" y="37898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 rot="3361624">
              <a:off x="322719" y="31927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5" name="Google Shape;265;p7"/>
          <p:cNvSpPr/>
          <p:nvPr/>
        </p:nvSpPr>
        <p:spPr>
          <a:xfrm rot="-4569998">
            <a:off x="-1191728" y="1191140"/>
            <a:ext cx="3129416" cy="461936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7"/>
          <p:cNvSpPr/>
          <p:nvPr/>
        </p:nvSpPr>
        <p:spPr>
          <a:xfrm rot="5720879">
            <a:off x="-802086" y="7531"/>
            <a:ext cx="1759551" cy="104475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7"/>
          <p:cNvSpPr/>
          <p:nvPr/>
        </p:nvSpPr>
        <p:spPr>
          <a:xfrm rot="9557666">
            <a:off x="5951400" y="-336101"/>
            <a:ext cx="1759803" cy="104490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5901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0745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7890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415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60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850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59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00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62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539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>
            <a:spLocks noGrp="1"/>
          </p:cNvSpPr>
          <p:nvPr>
            <p:ph type="title"/>
          </p:nvPr>
        </p:nvSpPr>
        <p:spPr>
          <a:xfrm>
            <a:off x="2000600" y="1382133"/>
            <a:ext cx="8190800" cy="3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1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>
            <a:off x="10020534" y="3664867"/>
            <a:ext cx="1354652" cy="1406733"/>
            <a:chOff x="1208850" y="3315150"/>
            <a:chExt cx="1015989" cy="1055050"/>
          </a:xfrm>
        </p:grpSpPr>
        <p:sp>
          <p:nvSpPr>
            <p:cNvPr id="271" name="Google Shape;271;p8"/>
            <p:cNvSpPr/>
            <p:nvPr/>
          </p:nvSpPr>
          <p:spPr>
            <a:xfrm>
              <a:off x="1878411" y="3315150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81959" y="3554139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653466" y="3392480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621824" y="3791833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423248" y="3652563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447842" y="3851185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208850" y="4042712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154463" y="3607402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947113" y="3820071"/>
              <a:ext cx="63281" cy="6424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158010" y="3846391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929518" y="3684732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897876" y="4084085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699299" y="3944815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723893" y="4143437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484901" y="4334964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0424267" y="2674400"/>
            <a:ext cx="1354652" cy="1406733"/>
            <a:chOff x="1208850" y="3315150"/>
            <a:chExt cx="1015989" cy="1055050"/>
          </a:xfrm>
        </p:grpSpPr>
        <p:sp>
          <p:nvSpPr>
            <p:cNvPr id="287" name="Google Shape;287;p8"/>
            <p:cNvSpPr/>
            <p:nvPr/>
          </p:nvSpPr>
          <p:spPr>
            <a:xfrm>
              <a:off x="1878411" y="3315150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881959" y="3554139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653466" y="3392480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621824" y="3791833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423248" y="3652563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1447842" y="3851185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208850" y="4042712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154463" y="3607402"/>
              <a:ext cx="59829" cy="47509"/>
            </a:xfrm>
            <a:custGeom>
              <a:avLst/>
              <a:gdLst/>
              <a:ahLst/>
              <a:cxnLst/>
              <a:rect l="l" t="t" r="r" b="b"/>
              <a:pathLst>
                <a:path w="1248" h="991" extrusionOk="0">
                  <a:moveTo>
                    <a:pt x="514" y="0"/>
                  </a:moveTo>
                  <a:cubicBezTo>
                    <a:pt x="221" y="0"/>
                    <a:pt x="1" y="220"/>
                    <a:pt x="1" y="477"/>
                  </a:cubicBezTo>
                  <a:cubicBezTo>
                    <a:pt x="1" y="770"/>
                    <a:pt x="221" y="990"/>
                    <a:pt x="514" y="990"/>
                  </a:cubicBezTo>
                  <a:lnTo>
                    <a:pt x="514" y="954"/>
                  </a:lnTo>
                  <a:lnTo>
                    <a:pt x="771" y="954"/>
                  </a:lnTo>
                  <a:cubicBezTo>
                    <a:pt x="1027" y="954"/>
                    <a:pt x="1247" y="734"/>
                    <a:pt x="1247" y="477"/>
                  </a:cubicBezTo>
                  <a:cubicBezTo>
                    <a:pt x="1247" y="184"/>
                    <a:pt x="1027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1947113" y="3820071"/>
              <a:ext cx="63281" cy="64240"/>
            </a:xfrm>
            <a:custGeom>
              <a:avLst/>
              <a:gdLst/>
              <a:ahLst/>
              <a:cxnLst/>
              <a:rect l="l" t="t" r="r" b="b"/>
              <a:pathLst>
                <a:path w="1320" h="1340" extrusionOk="0">
                  <a:moveTo>
                    <a:pt x="733" y="0"/>
                  </a:moveTo>
                  <a:cubicBezTo>
                    <a:pt x="587" y="0"/>
                    <a:pt x="440" y="73"/>
                    <a:pt x="330" y="183"/>
                  </a:cubicBezTo>
                  <a:lnTo>
                    <a:pt x="294" y="220"/>
                  </a:lnTo>
                  <a:cubicBezTo>
                    <a:pt x="211" y="302"/>
                    <a:pt x="152" y="407"/>
                    <a:pt x="123" y="522"/>
                  </a:cubicBezTo>
                  <a:lnTo>
                    <a:pt x="123" y="522"/>
                  </a:lnTo>
                  <a:cubicBezTo>
                    <a:pt x="106" y="547"/>
                    <a:pt x="90" y="570"/>
                    <a:pt x="74" y="587"/>
                  </a:cubicBezTo>
                  <a:cubicBezTo>
                    <a:pt x="0" y="697"/>
                    <a:pt x="0" y="843"/>
                    <a:pt x="37" y="990"/>
                  </a:cubicBezTo>
                  <a:cubicBezTo>
                    <a:pt x="74" y="1063"/>
                    <a:pt x="110" y="1173"/>
                    <a:pt x="220" y="1246"/>
                  </a:cubicBezTo>
                  <a:cubicBezTo>
                    <a:pt x="301" y="1311"/>
                    <a:pt x="402" y="1340"/>
                    <a:pt x="503" y="1340"/>
                  </a:cubicBezTo>
                  <a:cubicBezTo>
                    <a:pt x="632" y="1340"/>
                    <a:pt x="761" y="1292"/>
                    <a:pt x="843" y="1210"/>
                  </a:cubicBezTo>
                  <a:lnTo>
                    <a:pt x="852" y="1201"/>
                  </a:lnTo>
                  <a:lnTo>
                    <a:pt x="852" y="1201"/>
                  </a:lnTo>
                  <a:cubicBezTo>
                    <a:pt x="946" y="1177"/>
                    <a:pt x="1031" y="1132"/>
                    <a:pt x="1100" y="1063"/>
                  </a:cubicBezTo>
                  <a:lnTo>
                    <a:pt x="1137" y="990"/>
                  </a:lnTo>
                  <a:cubicBezTo>
                    <a:pt x="1247" y="880"/>
                    <a:pt x="1320" y="733"/>
                    <a:pt x="1320" y="587"/>
                  </a:cubicBezTo>
                  <a:cubicBezTo>
                    <a:pt x="1320" y="403"/>
                    <a:pt x="1247" y="257"/>
                    <a:pt x="1137" y="183"/>
                  </a:cubicBezTo>
                  <a:cubicBezTo>
                    <a:pt x="1027" y="73"/>
                    <a:pt x="880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158010" y="3846391"/>
              <a:ext cx="66828" cy="56329"/>
            </a:xfrm>
            <a:custGeom>
              <a:avLst/>
              <a:gdLst/>
              <a:ahLst/>
              <a:cxnLst/>
              <a:rect l="l" t="t" r="r" b="b"/>
              <a:pathLst>
                <a:path w="1394" h="1175" extrusionOk="0">
                  <a:moveTo>
                    <a:pt x="697" y="1"/>
                  </a:moveTo>
                  <a:cubicBezTo>
                    <a:pt x="0" y="74"/>
                    <a:pt x="0" y="1101"/>
                    <a:pt x="697" y="1174"/>
                  </a:cubicBezTo>
                  <a:cubicBezTo>
                    <a:pt x="1393" y="1101"/>
                    <a:pt x="1393" y="74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929518" y="3684732"/>
              <a:ext cx="59829" cy="43961"/>
            </a:xfrm>
            <a:custGeom>
              <a:avLst/>
              <a:gdLst/>
              <a:ahLst/>
              <a:cxnLst/>
              <a:rect l="l" t="t" r="r" b="b"/>
              <a:pathLst>
                <a:path w="1248" h="917" extrusionOk="0">
                  <a:moveTo>
                    <a:pt x="624" y="0"/>
                  </a:moveTo>
                  <a:cubicBezTo>
                    <a:pt x="1" y="0"/>
                    <a:pt x="1" y="917"/>
                    <a:pt x="624" y="917"/>
                  </a:cubicBezTo>
                  <a:cubicBezTo>
                    <a:pt x="1247" y="917"/>
                    <a:pt x="1247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897876" y="4084085"/>
              <a:ext cx="67595" cy="45303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606" y="1"/>
                  </a:moveTo>
                  <a:cubicBezTo>
                    <a:pt x="560" y="1"/>
                    <a:pt x="514" y="10"/>
                    <a:pt x="477" y="28"/>
                  </a:cubicBezTo>
                  <a:cubicBezTo>
                    <a:pt x="331" y="28"/>
                    <a:pt x="221" y="65"/>
                    <a:pt x="147" y="138"/>
                  </a:cubicBezTo>
                  <a:cubicBezTo>
                    <a:pt x="37" y="248"/>
                    <a:pt x="1" y="358"/>
                    <a:pt x="1" y="468"/>
                  </a:cubicBezTo>
                  <a:cubicBezTo>
                    <a:pt x="1" y="615"/>
                    <a:pt x="37" y="725"/>
                    <a:pt x="147" y="835"/>
                  </a:cubicBezTo>
                  <a:lnTo>
                    <a:pt x="221" y="908"/>
                  </a:lnTo>
                  <a:cubicBezTo>
                    <a:pt x="294" y="945"/>
                    <a:pt x="367" y="945"/>
                    <a:pt x="477" y="945"/>
                  </a:cubicBezTo>
                  <a:lnTo>
                    <a:pt x="734" y="945"/>
                  </a:lnTo>
                  <a:cubicBezTo>
                    <a:pt x="881" y="945"/>
                    <a:pt x="991" y="908"/>
                    <a:pt x="1064" y="835"/>
                  </a:cubicBezTo>
                  <a:cubicBezTo>
                    <a:pt x="1409" y="559"/>
                    <a:pt x="1202" y="22"/>
                    <a:pt x="809" y="22"/>
                  </a:cubicBezTo>
                  <a:cubicBezTo>
                    <a:pt x="784" y="22"/>
                    <a:pt x="759" y="24"/>
                    <a:pt x="734" y="28"/>
                  </a:cubicBezTo>
                  <a:cubicBezTo>
                    <a:pt x="697" y="10"/>
                    <a:pt x="65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1699299" y="3944815"/>
              <a:ext cx="52782" cy="40461"/>
            </a:xfrm>
            <a:custGeom>
              <a:avLst/>
              <a:gdLst/>
              <a:ahLst/>
              <a:cxnLst/>
              <a:rect l="l" t="t" r="r" b="b"/>
              <a:pathLst>
                <a:path w="1101" h="844" extrusionOk="0">
                  <a:moveTo>
                    <a:pt x="550" y="1"/>
                  </a:moveTo>
                  <a:cubicBezTo>
                    <a:pt x="0" y="1"/>
                    <a:pt x="0" y="844"/>
                    <a:pt x="550" y="844"/>
                  </a:cubicBezTo>
                  <a:cubicBezTo>
                    <a:pt x="1100" y="844"/>
                    <a:pt x="1100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723893" y="4143437"/>
              <a:ext cx="3548" cy="5321"/>
            </a:xfrm>
            <a:custGeom>
              <a:avLst/>
              <a:gdLst/>
              <a:ahLst/>
              <a:cxnLst/>
              <a:rect l="l" t="t" r="r" b="b"/>
              <a:pathLst>
                <a:path w="74" h="111" extrusionOk="0">
                  <a:moveTo>
                    <a:pt x="37" y="0"/>
                  </a:moveTo>
                  <a:cubicBezTo>
                    <a:pt x="1" y="37"/>
                    <a:pt x="1" y="73"/>
                    <a:pt x="37" y="110"/>
                  </a:cubicBezTo>
                  <a:cubicBezTo>
                    <a:pt x="74" y="73"/>
                    <a:pt x="74" y="37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84901" y="4334964"/>
              <a:ext cx="42187" cy="35236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440" y="1"/>
                  </a:moveTo>
                  <a:cubicBezTo>
                    <a:pt x="0" y="38"/>
                    <a:pt x="0" y="697"/>
                    <a:pt x="440" y="734"/>
                  </a:cubicBezTo>
                  <a:cubicBezTo>
                    <a:pt x="880" y="697"/>
                    <a:pt x="880" y="38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8"/>
          <p:cNvSpPr/>
          <p:nvPr/>
        </p:nvSpPr>
        <p:spPr>
          <a:xfrm rot="-1232550">
            <a:off x="9420094" y="5438406"/>
            <a:ext cx="2472033" cy="1243517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8"/>
          <p:cNvSpPr/>
          <p:nvPr/>
        </p:nvSpPr>
        <p:spPr>
          <a:xfrm>
            <a:off x="-84434" y="5552730"/>
            <a:ext cx="6080175" cy="130527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8"/>
          <p:cNvSpPr/>
          <p:nvPr/>
        </p:nvSpPr>
        <p:spPr>
          <a:xfrm rot="8834421">
            <a:off x="5821808" y="4990000"/>
            <a:ext cx="4211128" cy="2430736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8"/>
          <p:cNvSpPr/>
          <p:nvPr/>
        </p:nvSpPr>
        <p:spPr>
          <a:xfrm rot="3113637">
            <a:off x="9639053" y="-802265"/>
            <a:ext cx="3602160" cy="2874141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8"/>
          <p:cNvGrpSpPr/>
          <p:nvPr/>
        </p:nvGrpSpPr>
        <p:grpSpPr>
          <a:xfrm flipH="1">
            <a:off x="1876646" y="32867"/>
            <a:ext cx="1848668" cy="897464"/>
            <a:chOff x="6262493" y="240300"/>
            <a:chExt cx="1386501" cy="673098"/>
          </a:xfrm>
        </p:grpSpPr>
        <p:sp>
          <p:nvSpPr>
            <p:cNvPr id="307" name="Google Shape;307;p8"/>
            <p:cNvSpPr/>
            <p:nvPr/>
          </p:nvSpPr>
          <p:spPr>
            <a:xfrm rot="-2993311">
              <a:off x="6741361" y="379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8"/>
            <p:cNvSpPr/>
            <p:nvPr/>
          </p:nvSpPr>
          <p:spPr>
            <a:xfrm rot="-2993311">
              <a:off x="6637232" y="391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8"/>
            <p:cNvSpPr/>
            <p:nvPr/>
          </p:nvSpPr>
          <p:spPr>
            <a:xfrm rot="-2993311">
              <a:off x="6632824" y="249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8"/>
            <p:cNvSpPr/>
            <p:nvPr/>
          </p:nvSpPr>
          <p:spPr>
            <a:xfrm rot="-2993311">
              <a:off x="6438067" y="361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8"/>
            <p:cNvSpPr/>
            <p:nvPr/>
          </p:nvSpPr>
          <p:spPr>
            <a:xfrm rot="-2993311">
              <a:off x="6268374" y="310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8"/>
            <p:cNvSpPr/>
            <p:nvPr/>
          </p:nvSpPr>
          <p:spPr>
            <a:xfrm rot="-2993311">
              <a:off x="6973065" y="431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8"/>
            <p:cNvSpPr/>
            <p:nvPr/>
          </p:nvSpPr>
          <p:spPr>
            <a:xfrm rot="-2993311">
              <a:off x="6926179" y="649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8"/>
            <p:cNvSpPr/>
            <p:nvPr/>
          </p:nvSpPr>
          <p:spPr>
            <a:xfrm rot="-2993311">
              <a:off x="7118756" y="565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8"/>
            <p:cNvSpPr/>
            <p:nvPr/>
          </p:nvSpPr>
          <p:spPr>
            <a:xfrm rot="-2993311">
              <a:off x="7122773" y="771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8"/>
            <p:cNvSpPr/>
            <p:nvPr/>
          </p:nvSpPr>
          <p:spPr>
            <a:xfrm rot="-2993311">
              <a:off x="7260626" y="735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 rot="-2993311">
              <a:off x="7382313" y="791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 rot="-2993311">
              <a:off x="7599961" y="867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8"/>
          <p:cNvSpPr/>
          <p:nvPr/>
        </p:nvSpPr>
        <p:spPr>
          <a:xfrm>
            <a:off x="10209403" y="-84330"/>
            <a:ext cx="1921365" cy="438057"/>
          </a:xfrm>
          <a:custGeom>
            <a:avLst/>
            <a:gdLst/>
            <a:ahLst/>
            <a:cxnLst/>
            <a:rect l="l" t="t" r="r" b="b"/>
            <a:pathLst>
              <a:path w="45383" h="10347" extrusionOk="0">
                <a:moveTo>
                  <a:pt x="0" y="0"/>
                </a:moveTo>
                <a:cubicBezTo>
                  <a:pt x="807" y="1173"/>
                  <a:pt x="1540" y="2347"/>
                  <a:pt x="2346" y="3520"/>
                </a:cubicBezTo>
                <a:cubicBezTo>
                  <a:pt x="2860" y="4326"/>
                  <a:pt x="3373" y="5133"/>
                  <a:pt x="3923" y="5902"/>
                </a:cubicBezTo>
                <a:cubicBezTo>
                  <a:pt x="5022" y="7552"/>
                  <a:pt x="6195" y="9275"/>
                  <a:pt x="8065" y="9971"/>
                </a:cubicBezTo>
                <a:cubicBezTo>
                  <a:pt x="8872" y="10265"/>
                  <a:pt x="9727" y="10346"/>
                  <a:pt x="10588" y="10346"/>
                </a:cubicBezTo>
                <a:cubicBezTo>
                  <a:pt x="11018" y="10346"/>
                  <a:pt x="11450" y="10326"/>
                  <a:pt x="11877" y="10301"/>
                </a:cubicBezTo>
                <a:cubicBezTo>
                  <a:pt x="23022" y="9751"/>
                  <a:pt x="34202" y="9055"/>
                  <a:pt x="45346" y="8285"/>
                </a:cubicBezTo>
                <a:lnTo>
                  <a:pt x="453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0" name="Google Shape;320;p8"/>
          <p:cNvSpPr/>
          <p:nvPr/>
        </p:nvSpPr>
        <p:spPr>
          <a:xfrm rot="-6741749" flipH="1">
            <a:off x="-451720" y="128924"/>
            <a:ext cx="1988731" cy="1180829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1" name="Google Shape;321;p8"/>
          <p:cNvGrpSpPr/>
          <p:nvPr/>
        </p:nvGrpSpPr>
        <p:grpSpPr>
          <a:xfrm rot="10800000">
            <a:off x="470552" y="3939783"/>
            <a:ext cx="1304493" cy="1862167"/>
            <a:chOff x="10114118" y="-2671745"/>
            <a:chExt cx="978273" cy="1396485"/>
          </a:xfrm>
        </p:grpSpPr>
        <p:sp>
          <p:nvSpPr>
            <p:cNvPr id="322" name="Google Shape;322;p8"/>
            <p:cNvSpPr/>
            <p:nvPr/>
          </p:nvSpPr>
          <p:spPr>
            <a:xfrm rot="9372513">
              <a:off x="10443751" y="-2650100"/>
              <a:ext cx="392366" cy="1353196"/>
            </a:xfrm>
            <a:custGeom>
              <a:avLst/>
              <a:gdLst/>
              <a:ahLst/>
              <a:cxnLst/>
              <a:rect l="l" t="t" r="r" b="b"/>
              <a:pathLst>
                <a:path w="15695" h="54129" extrusionOk="0">
                  <a:moveTo>
                    <a:pt x="14358" y="2801"/>
                  </a:moveTo>
                  <a:lnTo>
                    <a:pt x="14358" y="2801"/>
                  </a:lnTo>
                  <a:cubicBezTo>
                    <a:pt x="14462" y="5734"/>
                    <a:pt x="14554" y="8661"/>
                    <a:pt x="14668" y="11566"/>
                  </a:cubicBezTo>
                  <a:cubicBezTo>
                    <a:pt x="14741" y="13473"/>
                    <a:pt x="14814" y="15379"/>
                    <a:pt x="14888" y="17285"/>
                  </a:cubicBezTo>
                  <a:cubicBezTo>
                    <a:pt x="14961" y="19118"/>
                    <a:pt x="15071" y="20951"/>
                    <a:pt x="15071" y="22784"/>
                  </a:cubicBezTo>
                  <a:cubicBezTo>
                    <a:pt x="15071" y="23673"/>
                    <a:pt x="14972" y="24562"/>
                    <a:pt x="14779" y="25434"/>
                  </a:cubicBezTo>
                  <a:lnTo>
                    <a:pt x="14779" y="25434"/>
                  </a:lnTo>
                  <a:cubicBezTo>
                    <a:pt x="14239" y="22643"/>
                    <a:pt x="13853" y="19829"/>
                    <a:pt x="13678" y="16992"/>
                  </a:cubicBezTo>
                  <a:cubicBezTo>
                    <a:pt x="13458" y="13436"/>
                    <a:pt x="13531" y="9843"/>
                    <a:pt x="13898" y="6324"/>
                  </a:cubicBezTo>
                  <a:cubicBezTo>
                    <a:pt x="14006" y="5140"/>
                    <a:pt x="14164" y="3968"/>
                    <a:pt x="14358" y="2801"/>
                  </a:cubicBezTo>
                  <a:close/>
                  <a:moveTo>
                    <a:pt x="14512" y="0"/>
                  </a:moveTo>
                  <a:cubicBezTo>
                    <a:pt x="14401" y="0"/>
                    <a:pt x="14296" y="61"/>
                    <a:pt x="14264" y="202"/>
                  </a:cubicBezTo>
                  <a:cubicBezTo>
                    <a:pt x="13568" y="3758"/>
                    <a:pt x="13165" y="7351"/>
                    <a:pt x="13055" y="10980"/>
                  </a:cubicBezTo>
                  <a:cubicBezTo>
                    <a:pt x="12945" y="14572"/>
                    <a:pt x="13128" y="18165"/>
                    <a:pt x="13605" y="21721"/>
                  </a:cubicBezTo>
                  <a:cubicBezTo>
                    <a:pt x="13815" y="23370"/>
                    <a:pt x="14098" y="24995"/>
                    <a:pt x="14455" y="26616"/>
                  </a:cubicBezTo>
                  <a:lnTo>
                    <a:pt x="14455" y="26616"/>
                  </a:lnTo>
                  <a:cubicBezTo>
                    <a:pt x="14298" y="27095"/>
                    <a:pt x="14112" y="27566"/>
                    <a:pt x="13898" y="28026"/>
                  </a:cubicBezTo>
                  <a:cubicBezTo>
                    <a:pt x="13165" y="29639"/>
                    <a:pt x="12248" y="31178"/>
                    <a:pt x="11405" y="32755"/>
                  </a:cubicBezTo>
                  <a:cubicBezTo>
                    <a:pt x="9609" y="36054"/>
                    <a:pt x="7813" y="39390"/>
                    <a:pt x="6016" y="42689"/>
                  </a:cubicBezTo>
                  <a:cubicBezTo>
                    <a:pt x="4037" y="46428"/>
                    <a:pt x="2021" y="50131"/>
                    <a:pt x="78" y="53870"/>
                  </a:cubicBezTo>
                  <a:cubicBezTo>
                    <a:pt x="0" y="53999"/>
                    <a:pt x="106" y="54129"/>
                    <a:pt x="213" y="54129"/>
                  </a:cubicBezTo>
                  <a:cubicBezTo>
                    <a:pt x="257" y="54129"/>
                    <a:pt x="302" y="54107"/>
                    <a:pt x="334" y="54053"/>
                  </a:cubicBezTo>
                  <a:cubicBezTo>
                    <a:pt x="4074" y="47418"/>
                    <a:pt x="7703" y="40746"/>
                    <a:pt x="11368" y="34074"/>
                  </a:cubicBezTo>
                  <a:cubicBezTo>
                    <a:pt x="12248" y="32461"/>
                    <a:pt x="13165" y="30848"/>
                    <a:pt x="14008" y="29199"/>
                  </a:cubicBezTo>
                  <a:cubicBezTo>
                    <a:pt x="14266" y="28705"/>
                    <a:pt x="14499" y="28200"/>
                    <a:pt x="14702" y="27686"/>
                  </a:cubicBezTo>
                  <a:lnTo>
                    <a:pt x="14702" y="27686"/>
                  </a:lnTo>
                  <a:cubicBezTo>
                    <a:pt x="14703" y="27690"/>
                    <a:pt x="14704" y="27693"/>
                    <a:pt x="14704" y="27696"/>
                  </a:cubicBezTo>
                  <a:cubicBezTo>
                    <a:pt x="14748" y="27826"/>
                    <a:pt x="14848" y="27882"/>
                    <a:pt x="14949" y="27882"/>
                  </a:cubicBezTo>
                  <a:cubicBezTo>
                    <a:pt x="15104" y="27882"/>
                    <a:pt x="15262" y="27749"/>
                    <a:pt x="15218" y="27549"/>
                  </a:cubicBezTo>
                  <a:cubicBezTo>
                    <a:pt x="15158" y="27278"/>
                    <a:pt x="15099" y="27007"/>
                    <a:pt x="15042" y="26736"/>
                  </a:cubicBezTo>
                  <a:lnTo>
                    <a:pt x="15042" y="26736"/>
                  </a:lnTo>
                  <a:cubicBezTo>
                    <a:pt x="15294" y="25946"/>
                    <a:pt x="15478" y="25139"/>
                    <a:pt x="15584" y="24323"/>
                  </a:cubicBezTo>
                  <a:cubicBezTo>
                    <a:pt x="15694" y="22490"/>
                    <a:pt x="15694" y="20621"/>
                    <a:pt x="15548" y="18788"/>
                  </a:cubicBezTo>
                  <a:lnTo>
                    <a:pt x="15328" y="13069"/>
                  </a:lnTo>
                  <a:lnTo>
                    <a:pt x="14814" y="276"/>
                  </a:lnTo>
                  <a:cubicBezTo>
                    <a:pt x="14814" y="108"/>
                    <a:pt x="14659" y="0"/>
                    <a:pt x="1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8"/>
            <p:cNvSpPr/>
            <p:nvPr/>
          </p:nvSpPr>
          <p:spPr>
            <a:xfrm rot="9372513">
              <a:off x="10401385" y="-1911213"/>
              <a:ext cx="105748" cy="68824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8"/>
            <p:cNvSpPr/>
            <p:nvPr/>
          </p:nvSpPr>
          <p:spPr>
            <a:xfrm rot="9372513">
              <a:off x="10318982" y="-2065113"/>
              <a:ext cx="221820" cy="150497"/>
            </a:xfrm>
            <a:custGeom>
              <a:avLst/>
              <a:gdLst/>
              <a:ahLst/>
              <a:cxnLst/>
              <a:rect l="l" t="t" r="r" b="b"/>
              <a:pathLst>
                <a:path w="8873" h="6020" extrusionOk="0">
                  <a:moveTo>
                    <a:pt x="7560" y="967"/>
                  </a:moveTo>
                  <a:cubicBezTo>
                    <a:pt x="6722" y="1773"/>
                    <a:pt x="5775" y="2459"/>
                    <a:pt x="4749" y="3026"/>
                  </a:cubicBezTo>
                  <a:cubicBezTo>
                    <a:pt x="4057" y="3391"/>
                    <a:pt x="3329" y="3719"/>
                    <a:pt x="2600" y="3975"/>
                  </a:cubicBezTo>
                  <a:lnTo>
                    <a:pt x="2600" y="3975"/>
                  </a:lnTo>
                  <a:cubicBezTo>
                    <a:pt x="3110" y="3576"/>
                    <a:pt x="3655" y="3187"/>
                    <a:pt x="4199" y="2843"/>
                  </a:cubicBezTo>
                  <a:cubicBezTo>
                    <a:pt x="5261" y="2117"/>
                    <a:pt x="6386" y="1497"/>
                    <a:pt x="7560" y="967"/>
                  </a:cubicBezTo>
                  <a:close/>
                  <a:moveTo>
                    <a:pt x="8605" y="0"/>
                  </a:moveTo>
                  <a:cubicBezTo>
                    <a:pt x="8580" y="0"/>
                    <a:pt x="8553" y="6"/>
                    <a:pt x="8525" y="20"/>
                  </a:cubicBezTo>
                  <a:cubicBezTo>
                    <a:pt x="8490" y="35"/>
                    <a:pt x="8454" y="49"/>
                    <a:pt x="8419" y="64"/>
                  </a:cubicBezTo>
                  <a:lnTo>
                    <a:pt x="8419" y="64"/>
                  </a:lnTo>
                  <a:lnTo>
                    <a:pt x="8415" y="57"/>
                  </a:lnTo>
                  <a:cubicBezTo>
                    <a:pt x="8411" y="62"/>
                    <a:pt x="8407" y="66"/>
                    <a:pt x="8404" y="70"/>
                  </a:cubicBezTo>
                  <a:lnTo>
                    <a:pt x="8404" y="70"/>
                  </a:lnTo>
                  <a:cubicBezTo>
                    <a:pt x="6835" y="721"/>
                    <a:pt x="5337" y="1512"/>
                    <a:pt x="3979" y="2477"/>
                  </a:cubicBezTo>
                  <a:cubicBezTo>
                    <a:pt x="3283" y="2953"/>
                    <a:pt x="2586" y="3466"/>
                    <a:pt x="1963" y="4016"/>
                  </a:cubicBezTo>
                  <a:cubicBezTo>
                    <a:pt x="1846" y="4108"/>
                    <a:pt x="1731" y="4202"/>
                    <a:pt x="1619" y="4296"/>
                  </a:cubicBezTo>
                  <a:lnTo>
                    <a:pt x="1619" y="4296"/>
                  </a:lnTo>
                  <a:cubicBezTo>
                    <a:pt x="1201" y="4473"/>
                    <a:pt x="800" y="4697"/>
                    <a:pt x="424" y="4969"/>
                  </a:cubicBezTo>
                  <a:cubicBezTo>
                    <a:pt x="301" y="5092"/>
                    <a:pt x="375" y="5280"/>
                    <a:pt x="503" y="5347"/>
                  </a:cubicBezTo>
                  <a:lnTo>
                    <a:pt x="503" y="5347"/>
                  </a:lnTo>
                  <a:cubicBezTo>
                    <a:pt x="352" y="5508"/>
                    <a:pt x="203" y="5675"/>
                    <a:pt x="57" y="5849"/>
                  </a:cubicBezTo>
                  <a:cubicBezTo>
                    <a:pt x="0" y="5934"/>
                    <a:pt x="75" y="6019"/>
                    <a:pt x="163" y="6019"/>
                  </a:cubicBezTo>
                  <a:cubicBezTo>
                    <a:pt x="189" y="6019"/>
                    <a:pt x="215" y="6012"/>
                    <a:pt x="240" y="5996"/>
                  </a:cubicBezTo>
                  <a:cubicBezTo>
                    <a:pt x="615" y="5684"/>
                    <a:pt x="977" y="5360"/>
                    <a:pt x="1341" y="5038"/>
                  </a:cubicBezTo>
                  <a:lnTo>
                    <a:pt x="1341" y="5038"/>
                  </a:lnTo>
                  <a:cubicBezTo>
                    <a:pt x="1882" y="4793"/>
                    <a:pt x="2436" y="4578"/>
                    <a:pt x="2990" y="4419"/>
                  </a:cubicBezTo>
                  <a:cubicBezTo>
                    <a:pt x="5189" y="3576"/>
                    <a:pt x="7169" y="2220"/>
                    <a:pt x="8745" y="424"/>
                  </a:cubicBezTo>
                  <a:cubicBezTo>
                    <a:pt x="8873" y="296"/>
                    <a:pt x="8777" y="0"/>
                    <a:pt x="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 rot="9372513">
              <a:off x="10515988" y="-2192301"/>
              <a:ext cx="94173" cy="404466"/>
            </a:xfrm>
            <a:custGeom>
              <a:avLst/>
              <a:gdLst/>
              <a:ahLst/>
              <a:cxnLst/>
              <a:rect l="l" t="t" r="r" b="b"/>
              <a:pathLst>
                <a:path w="3767" h="16179" extrusionOk="0">
                  <a:moveTo>
                    <a:pt x="1818" y="1860"/>
                  </a:moveTo>
                  <a:cubicBezTo>
                    <a:pt x="2831" y="5239"/>
                    <a:pt x="2905" y="8838"/>
                    <a:pt x="2015" y="12300"/>
                  </a:cubicBezTo>
                  <a:cubicBezTo>
                    <a:pt x="1789" y="13270"/>
                    <a:pt x="1477" y="14211"/>
                    <a:pt x="1080" y="15149"/>
                  </a:cubicBezTo>
                  <a:lnTo>
                    <a:pt x="1080" y="15149"/>
                  </a:lnTo>
                  <a:cubicBezTo>
                    <a:pt x="696" y="13444"/>
                    <a:pt x="579" y="11667"/>
                    <a:pt x="806" y="9918"/>
                  </a:cubicBezTo>
                  <a:cubicBezTo>
                    <a:pt x="989" y="7865"/>
                    <a:pt x="1392" y="5848"/>
                    <a:pt x="1649" y="3796"/>
                  </a:cubicBezTo>
                  <a:cubicBezTo>
                    <a:pt x="1729" y="3152"/>
                    <a:pt x="1788" y="2509"/>
                    <a:pt x="1818" y="1860"/>
                  </a:cubicBezTo>
                  <a:close/>
                  <a:moveTo>
                    <a:pt x="1506" y="1"/>
                  </a:moveTo>
                  <a:cubicBezTo>
                    <a:pt x="1378" y="1"/>
                    <a:pt x="1263" y="84"/>
                    <a:pt x="1282" y="240"/>
                  </a:cubicBezTo>
                  <a:cubicBezTo>
                    <a:pt x="1283" y="264"/>
                    <a:pt x="1284" y="288"/>
                    <a:pt x="1285" y="313"/>
                  </a:cubicBezTo>
                  <a:lnTo>
                    <a:pt x="1285" y="313"/>
                  </a:lnTo>
                  <a:lnTo>
                    <a:pt x="1282" y="313"/>
                  </a:lnTo>
                  <a:cubicBezTo>
                    <a:pt x="1283" y="316"/>
                    <a:pt x="1284" y="319"/>
                    <a:pt x="1286" y="322"/>
                  </a:cubicBezTo>
                  <a:lnTo>
                    <a:pt x="1286" y="322"/>
                  </a:lnTo>
                  <a:cubicBezTo>
                    <a:pt x="1447" y="4508"/>
                    <a:pt x="0" y="8515"/>
                    <a:pt x="146" y="12667"/>
                  </a:cubicBezTo>
                  <a:cubicBezTo>
                    <a:pt x="146" y="13767"/>
                    <a:pt x="329" y="14903"/>
                    <a:pt x="659" y="15966"/>
                  </a:cubicBezTo>
                  <a:cubicBezTo>
                    <a:pt x="718" y="16114"/>
                    <a:pt x="843" y="16178"/>
                    <a:pt x="964" y="16178"/>
                  </a:cubicBezTo>
                  <a:cubicBezTo>
                    <a:pt x="1142" y="16178"/>
                    <a:pt x="1311" y="16038"/>
                    <a:pt x="1246" y="15819"/>
                  </a:cubicBezTo>
                  <a:cubicBezTo>
                    <a:pt x="1226" y="15747"/>
                    <a:pt x="1207" y="15675"/>
                    <a:pt x="1189" y="15602"/>
                  </a:cubicBezTo>
                  <a:lnTo>
                    <a:pt x="1189" y="15602"/>
                  </a:lnTo>
                  <a:cubicBezTo>
                    <a:pt x="3504" y="10803"/>
                    <a:pt x="3767" y="5250"/>
                    <a:pt x="1834" y="301"/>
                  </a:cubicBezTo>
                  <a:lnTo>
                    <a:pt x="1834" y="301"/>
                  </a:lnTo>
                  <a:cubicBezTo>
                    <a:pt x="1833" y="280"/>
                    <a:pt x="1833" y="260"/>
                    <a:pt x="1832" y="240"/>
                  </a:cubicBezTo>
                  <a:lnTo>
                    <a:pt x="1832" y="240"/>
                  </a:lnTo>
                  <a:lnTo>
                    <a:pt x="1811" y="243"/>
                  </a:lnTo>
                  <a:lnTo>
                    <a:pt x="1811" y="243"/>
                  </a:lnTo>
                  <a:cubicBezTo>
                    <a:pt x="1806" y="229"/>
                    <a:pt x="1801" y="216"/>
                    <a:pt x="1795" y="203"/>
                  </a:cubicBezTo>
                  <a:cubicBezTo>
                    <a:pt x="1744" y="66"/>
                    <a:pt x="1620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 rot="9372513">
              <a:off x="10290735" y="-2244606"/>
              <a:ext cx="278769" cy="191096"/>
            </a:xfrm>
            <a:custGeom>
              <a:avLst/>
              <a:gdLst/>
              <a:ahLst/>
              <a:cxnLst/>
              <a:rect l="l" t="t" r="r" b="b"/>
              <a:pathLst>
                <a:path w="11151" h="7644" extrusionOk="0">
                  <a:moveTo>
                    <a:pt x="9635" y="1083"/>
                  </a:moveTo>
                  <a:lnTo>
                    <a:pt x="9635" y="1083"/>
                  </a:lnTo>
                  <a:cubicBezTo>
                    <a:pt x="7676" y="3053"/>
                    <a:pt x="5406" y="4709"/>
                    <a:pt x="2893" y="5934"/>
                  </a:cubicBezTo>
                  <a:cubicBezTo>
                    <a:pt x="2462" y="6140"/>
                    <a:pt x="2031" y="6327"/>
                    <a:pt x="1595" y="6509"/>
                  </a:cubicBezTo>
                  <a:lnTo>
                    <a:pt x="1595" y="6509"/>
                  </a:lnTo>
                  <a:cubicBezTo>
                    <a:pt x="2044" y="6089"/>
                    <a:pt x="2499" y="5675"/>
                    <a:pt x="2966" y="5274"/>
                  </a:cubicBezTo>
                  <a:cubicBezTo>
                    <a:pt x="3773" y="4614"/>
                    <a:pt x="4616" y="3991"/>
                    <a:pt x="5459" y="3404"/>
                  </a:cubicBezTo>
                  <a:cubicBezTo>
                    <a:pt x="6801" y="2519"/>
                    <a:pt x="8187" y="1745"/>
                    <a:pt x="9635" y="1083"/>
                  </a:cubicBezTo>
                  <a:close/>
                  <a:moveTo>
                    <a:pt x="10847" y="0"/>
                  </a:moveTo>
                  <a:cubicBezTo>
                    <a:pt x="10813" y="0"/>
                    <a:pt x="10776" y="10"/>
                    <a:pt x="10738" y="32"/>
                  </a:cubicBezTo>
                  <a:cubicBezTo>
                    <a:pt x="10693" y="50"/>
                    <a:pt x="10648" y="68"/>
                    <a:pt x="10603" y="87"/>
                  </a:cubicBezTo>
                  <a:lnTo>
                    <a:pt x="10603" y="87"/>
                  </a:lnTo>
                  <a:lnTo>
                    <a:pt x="10591" y="68"/>
                  </a:lnTo>
                  <a:cubicBezTo>
                    <a:pt x="10581" y="80"/>
                    <a:pt x="10570" y="92"/>
                    <a:pt x="10559" y="104"/>
                  </a:cubicBezTo>
                  <a:lnTo>
                    <a:pt x="10559" y="104"/>
                  </a:lnTo>
                  <a:cubicBezTo>
                    <a:pt x="7620" y="1310"/>
                    <a:pt x="4861" y="3006"/>
                    <a:pt x="2453" y="5090"/>
                  </a:cubicBezTo>
                  <a:cubicBezTo>
                    <a:pt x="1746" y="5656"/>
                    <a:pt x="1106" y="6291"/>
                    <a:pt x="502" y="6960"/>
                  </a:cubicBezTo>
                  <a:lnTo>
                    <a:pt x="502" y="6960"/>
                  </a:lnTo>
                  <a:cubicBezTo>
                    <a:pt x="444" y="6985"/>
                    <a:pt x="386" y="7009"/>
                    <a:pt x="327" y="7033"/>
                  </a:cubicBezTo>
                  <a:cubicBezTo>
                    <a:pt x="1" y="7164"/>
                    <a:pt x="81" y="7643"/>
                    <a:pt x="361" y="7643"/>
                  </a:cubicBezTo>
                  <a:cubicBezTo>
                    <a:pt x="396" y="7643"/>
                    <a:pt x="434" y="7636"/>
                    <a:pt x="474" y="7620"/>
                  </a:cubicBezTo>
                  <a:cubicBezTo>
                    <a:pt x="2087" y="7107"/>
                    <a:pt x="3590" y="6373"/>
                    <a:pt x="5019" y="5494"/>
                  </a:cubicBezTo>
                  <a:cubicBezTo>
                    <a:pt x="6449" y="4614"/>
                    <a:pt x="7769" y="3624"/>
                    <a:pt x="9015" y="2524"/>
                  </a:cubicBezTo>
                  <a:cubicBezTo>
                    <a:pt x="9712" y="1865"/>
                    <a:pt x="10371" y="1205"/>
                    <a:pt x="10995" y="472"/>
                  </a:cubicBezTo>
                  <a:cubicBezTo>
                    <a:pt x="11151" y="316"/>
                    <a:pt x="11041" y="0"/>
                    <a:pt x="10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 rot="9372513">
              <a:off x="10200260" y="-1909338"/>
              <a:ext cx="410016" cy="513439"/>
            </a:xfrm>
            <a:custGeom>
              <a:avLst/>
              <a:gdLst/>
              <a:ahLst/>
              <a:cxnLst/>
              <a:rect l="l" t="t" r="r" b="b"/>
              <a:pathLst>
                <a:path w="16401" h="20538" extrusionOk="0">
                  <a:moveTo>
                    <a:pt x="15215" y="1042"/>
                  </a:moveTo>
                  <a:lnTo>
                    <a:pt x="15215" y="1042"/>
                  </a:lnTo>
                  <a:cubicBezTo>
                    <a:pt x="13595" y="3789"/>
                    <a:pt x="11966" y="6517"/>
                    <a:pt x="9978" y="9035"/>
                  </a:cubicBezTo>
                  <a:cubicBezTo>
                    <a:pt x="8915" y="10428"/>
                    <a:pt x="7742" y="11711"/>
                    <a:pt x="6459" y="12920"/>
                  </a:cubicBezTo>
                  <a:cubicBezTo>
                    <a:pt x="5375" y="13869"/>
                    <a:pt x="4228" y="14755"/>
                    <a:pt x="3134" y="15724"/>
                  </a:cubicBezTo>
                  <a:lnTo>
                    <a:pt x="3134" y="15724"/>
                  </a:lnTo>
                  <a:cubicBezTo>
                    <a:pt x="3373" y="15291"/>
                    <a:pt x="3582" y="14839"/>
                    <a:pt x="3783" y="14387"/>
                  </a:cubicBezTo>
                  <a:cubicBezTo>
                    <a:pt x="4406" y="12957"/>
                    <a:pt x="5103" y="11564"/>
                    <a:pt x="5873" y="10244"/>
                  </a:cubicBezTo>
                  <a:cubicBezTo>
                    <a:pt x="7412" y="7605"/>
                    <a:pt x="9428" y="5259"/>
                    <a:pt x="11775" y="3316"/>
                  </a:cubicBezTo>
                  <a:cubicBezTo>
                    <a:pt x="12852" y="2442"/>
                    <a:pt x="13999" y="1684"/>
                    <a:pt x="15215" y="1042"/>
                  </a:cubicBezTo>
                  <a:close/>
                  <a:moveTo>
                    <a:pt x="16018" y="0"/>
                  </a:moveTo>
                  <a:cubicBezTo>
                    <a:pt x="15962" y="0"/>
                    <a:pt x="15903" y="16"/>
                    <a:pt x="15844" y="53"/>
                  </a:cubicBezTo>
                  <a:cubicBezTo>
                    <a:pt x="13094" y="1373"/>
                    <a:pt x="10638" y="3243"/>
                    <a:pt x="8622" y="5552"/>
                  </a:cubicBezTo>
                  <a:cubicBezTo>
                    <a:pt x="6606" y="7825"/>
                    <a:pt x="4956" y="10428"/>
                    <a:pt x="3783" y="13287"/>
                  </a:cubicBezTo>
                  <a:cubicBezTo>
                    <a:pt x="3303" y="14408"/>
                    <a:pt x="2880" y="15665"/>
                    <a:pt x="2149" y="16676"/>
                  </a:cubicBezTo>
                  <a:lnTo>
                    <a:pt x="2149" y="16676"/>
                  </a:lnTo>
                  <a:cubicBezTo>
                    <a:pt x="1918" y="16920"/>
                    <a:pt x="1695" y="17171"/>
                    <a:pt x="1482" y="17433"/>
                  </a:cubicBezTo>
                  <a:lnTo>
                    <a:pt x="1482" y="17433"/>
                  </a:lnTo>
                  <a:cubicBezTo>
                    <a:pt x="1386" y="17521"/>
                    <a:pt x="1286" y="17606"/>
                    <a:pt x="1180" y="17686"/>
                  </a:cubicBezTo>
                  <a:cubicBezTo>
                    <a:pt x="1096" y="17728"/>
                    <a:pt x="1109" y="17807"/>
                    <a:pt x="1156" y="17852"/>
                  </a:cubicBezTo>
                  <a:lnTo>
                    <a:pt x="1156" y="17852"/>
                  </a:lnTo>
                  <a:cubicBezTo>
                    <a:pt x="1152" y="17858"/>
                    <a:pt x="1148" y="17864"/>
                    <a:pt x="1144" y="17869"/>
                  </a:cubicBezTo>
                  <a:cubicBezTo>
                    <a:pt x="667" y="18566"/>
                    <a:pt x="301" y="19372"/>
                    <a:pt x="44" y="20179"/>
                  </a:cubicBezTo>
                  <a:cubicBezTo>
                    <a:pt x="0" y="20397"/>
                    <a:pt x="165" y="20538"/>
                    <a:pt x="336" y="20538"/>
                  </a:cubicBezTo>
                  <a:cubicBezTo>
                    <a:pt x="452" y="20538"/>
                    <a:pt x="571" y="20473"/>
                    <a:pt x="631" y="20325"/>
                  </a:cubicBezTo>
                  <a:cubicBezTo>
                    <a:pt x="1180" y="18932"/>
                    <a:pt x="2060" y="17686"/>
                    <a:pt x="3197" y="16696"/>
                  </a:cubicBezTo>
                  <a:cubicBezTo>
                    <a:pt x="4333" y="15633"/>
                    <a:pt x="5543" y="14680"/>
                    <a:pt x="6716" y="13653"/>
                  </a:cubicBezTo>
                  <a:cubicBezTo>
                    <a:pt x="9245" y="11271"/>
                    <a:pt x="11445" y="8558"/>
                    <a:pt x="13241" y="5589"/>
                  </a:cubicBezTo>
                  <a:cubicBezTo>
                    <a:pt x="14304" y="3902"/>
                    <a:pt x="15294" y="2180"/>
                    <a:pt x="16284" y="457"/>
                  </a:cubicBezTo>
                  <a:cubicBezTo>
                    <a:pt x="16401" y="252"/>
                    <a:pt x="16237" y="0"/>
                    <a:pt x="16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 rot="9372513">
              <a:off x="10401385" y="-1911213"/>
              <a:ext cx="105748" cy="68824"/>
            </a:xfrm>
            <a:custGeom>
              <a:avLst/>
              <a:gdLst/>
              <a:ahLst/>
              <a:cxnLst/>
              <a:rect l="l" t="t" r="r" b="b"/>
              <a:pathLst>
                <a:path w="4230" h="2753" extrusionOk="0">
                  <a:moveTo>
                    <a:pt x="2945" y="942"/>
                  </a:moveTo>
                  <a:cubicBezTo>
                    <a:pt x="2269" y="1517"/>
                    <a:pt x="1471" y="1952"/>
                    <a:pt x="606" y="2228"/>
                  </a:cubicBezTo>
                  <a:lnTo>
                    <a:pt x="606" y="2228"/>
                  </a:lnTo>
                  <a:cubicBezTo>
                    <a:pt x="1355" y="1737"/>
                    <a:pt x="2134" y="1308"/>
                    <a:pt x="2945" y="942"/>
                  </a:cubicBezTo>
                  <a:close/>
                  <a:moveTo>
                    <a:pt x="3975" y="1"/>
                  </a:moveTo>
                  <a:cubicBezTo>
                    <a:pt x="3946" y="1"/>
                    <a:pt x="3913" y="7"/>
                    <a:pt x="3878" y="23"/>
                  </a:cubicBezTo>
                  <a:cubicBezTo>
                    <a:pt x="2522" y="499"/>
                    <a:pt x="1275" y="1196"/>
                    <a:pt x="212" y="2149"/>
                  </a:cubicBezTo>
                  <a:cubicBezTo>
                    <a:pt x="135" y="2206"/>
                    <a:pt x="149" y="2294"/>
                    <a:pt x="201" y="2349"/>
                  </a:cubicBezTo>
                  <a:lnTo>
                    <a:pt x="201" y="2349"/>
                  </a:lnTo>
                  <a:cubicBezTo>
                    <a:pt x="0" y="2444"/>
                    <a:pt x="91" y="2753"/>
                    <a:pt x="304" y="2753"/>
                  </a:cubicBezTo>
                  <a:cubicBezTo>
                    <a:pt x="333" y="2753"/>
                    <a:pt x="363" y="2747"/>
                    <a:pt x="395" y="2735"/>
                  </a:cubicBezTo>
                  <a:cubicBezTo>
                    <a:pt x="1862" y="2405"/>
                    <a:pt x="3145" y="1599"/>
                    <a:pt x="4135" y="426"/>
                  </a:cubicBezTo>
                  <a:cubicBezTo>
                    <a:pt x="4229" y="268"/>
                    <a:pt x="4161" y="1"/>
                    <a:pt x="3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9" name="Google Shape;329;p8"/>
          <p:cNvSpPr/>
          <p:nvPr/>
        </p:nvSpPr>
        <p:spPr>
          <a:xfrm rot="-169204">
            <a:off x="5040520" y="-96272"/>
            <a:ext cx="3129435" cy="461939"/>
          </a:xfrm>
          <a:custGeom>
            <a:avLst/>
            <a:gdLst/>
            <a:ahLst/>
            <a:cxnLst/>
            <a:rect l="l" t="t" r="r" b="b"/>
            <a:pathLst>
              <a:path w="93882" h="13858" fill="none" extrusionOk="0">
                <a:moveTo>
                  <a:pt x="0" y="1"/>
                </a:moveTo>
                <a:cubicBezTo>
                  <a:pt x="6195" y="3667"/>
                  <a:pt x="11217" y="9678"/>
                  <a:pt x="18219" y="11401"/>
                </a:cubicBezTo>
                <a:cubicBezTo>
                  <a:pt x="27970" y="13857"/>
                  <a:pt x="37501" y="7186"/>
                  <a:pt x="47362" y="5243"/>
                </a:cubicBezTo>
                <a:cubicBezTo>
                  <a:pt x="54291" y="3886"/>
                  <a:pt x="61439" y="4876"/>
                  <a:pt x="67781" y="7992"/>
                </a:cubicBezTo>
                <a:cubicBezTo>
                  <a:pt x="71044" y="9642"/>
                  <a:pt x="74233" y="11878"/>
                  <a:pt x="77862" y="12061"/>
                </a:cubicBezTo>
                <a:cubicBezTo>
                  <a:pt x="83911" y="12318"/>
                  <a:pt x="88529" y="6892"/>
                  <a:pt x="93882" y="4106"/>
                </a:cubicBezTo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366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15233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708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79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424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81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0710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284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198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/>
          <p:nvPr/>
        </p:nvSpPr>
        <p:spPr>
          <a:xfrm rot="5720879">
            <a:off x="-425086" y="196965"/>
            <a:ext cx="1759551" cy="1044751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9"/>
          <p:cNvSpPr txBox="1">
            <a:spLocks noGrp="1"/>
          </p:cNvSpPr>
          <p:nvPr>
            <p:ph type="ctrTitle"/>
          </p:nvPr>
        </p:nvSpPr>
        <p:spPr>
          <a:xfrm>
            <a:off x="1553584" y="1500200"/>
            <a:ext cx="4607200" cy="1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1553584" y="2917267"/>
            <a:ext cx="46072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4" name="Google Shape;334;p9"/>
          <p:cNvGrpSpPr/>
          <p:nvPr/>
        </p:nvGrpSpPr>
        <p:grpSpPr>
          <a:xfrm>
            <a:off x="10199049" y="193200"/>
            <a:ext cx="1848668" cy="897464"/>
            <a:chOff x="7601793" y="297300"/>
            <a:chExt cx="1386501" cy="673098"/>
          </a:xfrm>
        </p:grpSpPr>
        <p:sp>
          <p:nvSpPr>
            <p:cNvPr id="335" name="Google Shape;335;p9"/>
            <p:cNvSpPr/>
            <p:nvPr/>
          </p:nvSpPr>
          <p:spPr>
            <a:xfrm rot="-2993311">
              <a:off x="8080661" y="436346"/>
              <a:ext cx="49012" cy="45865"/>
            </a:xfrm>
            <a:custGeom>
              <a:avLst/>
              <a:gdLst/>
              <a:ahLst/>
              <a:cxnLst/>
              <a:rect l="l" t="t" r="r" b="b"/>
              <a:pathLst>
                <a:path w="1137" h="1064" extrusionOk="0">
                  <a:moveTo>
                    <a:pt x="184" y="587"/>
                  </a:moveTo>
                  <a:cubicBezTo>
                    <a:pt x="184" y="672"/>
                    <a:pt x="200" y="750"/>
                    <a:pt x="230" y="816"/>
                  </a:cubicBezTo>
                  <a:lnTo>
                    <a:pt x="230" y="816"/>
                  </a:lnTo>
                  <a:lnTo>
                    <a:pt x="220" y="807"/>
                  </a:lnTo>
                  <a:lnTo>
                    <a:pt x="184" y="697"/>
                  </a:lnTo>
                  <a:lnTo>
                    <a:pt x="184" y="587"/>
                  </a:lnTo>
                  <a:close/>
                  <a:moveTo>
                    <a:pt x="880" y="807"/>
                  </a:moveTo>
                  <a:lnTo>
                    <a:pt x="807" y="917"/>
                  </a:lnTo>
                  <a:lnTo>
                    <a:pt x="784" y="924"/>
                  </a:lnTo>
                  <a:lnTo>
                    <a:pt x="784" y="924"/>
                  </a:lnTo>
                  <a:cubicBezTo>
                    <a:pt x="820" y="891"/>
                    <a:pt x="850" y="852"/>
                    <a:pt x="880" y="807"/>
                  </a:cubicBezTo>
                  <a:close/>
                  <a:moveTo>
                    <a:pt x="657" y="1004"/>
                  </a:moveTo>
                  <a:lnTo>
                    <a:pt x="624" y="1027"/>
                  </a:lnTo>
                  <a:lnTo>
                    <a:pt x="587" y="1027"/>
                  </a:lnTo>
                  <a:cubicBezTo>
                    <a:pt x="613" y="1020"/>
                    <a:pt x="636" y="1013"/>
                    <a:pt x="657" y="1004"/>
                  </a:cubicBezTo>
                  <a:close/>
                  <a:moveTo>
                    <a:pt x="587" y="0"/>
                  </a:moveTo>
                  <a:cubicBezTo>
                    <a:pt x="440" y="0"/>
                    <a:pt x="257" y="74"/>
                    <a:pt x="147" y="147"/>
                  </a:cubicBezTo>
                  <a:cubicBezTo>
                    <a:pt x="110" y="220"/>
                    <a:pt x="37" y="294"/>
                    <a:pt x="37" y="404"/>
                  </a:cubicBezTo>
                  <a:cubicBezTo>
                    <a:pt x="0" y="477"/>
                    <a:pt x="0" y="587"/>
                    <a:pt x="37" y="697"/>
                  </a:cubicBezTo>
                  <a:cubicBezTo>
                    <a:pt x="37" y="807"/>
                    <a:pt x="110" y="917"/>
                    <a:pt x="220" y="953"/>
                  </a:cubicBezTo>
                  <a:cubicBezTo>
                    <a:pt x="293" y="1002"/>
                    <a:pt x="381" y="1034"/>
                    <a:pt x="464" y="1040"/>
                  </a:cubicBezTo>
                  <a:lnTo>
                    <a:pt x="464" y="1040"/>
                  </a:lnTo>
                  <a:cubicBezTo>
                    <a:pt x="491" y="1050"/>
                    <a:pt x="520" y="1058"/>
                    <a:pt x="550" y="1063"/>
                  </a:cubicBezTo>
                  <a:cubicBezTo>
                    <a:pt x="660" y="1063"/>
                    <a:pt x="770" y="1063"/>
                    <a:pt x="844" y="990"/>
                  </a:cubicBezTo>
                  <a:cubicBezTo>
                    <a:pt x="953" y="953"/>
                    <a:pt x="1027" y="843"/>
                    <a:pt x="1063" y="733"/>
                  </a:cubicBezTo>
                  <a:lnTo>
                    <a:pt x="1137" y="660"/>
                  </a:lnTo>
                  <a:cubicBezTo>
                    <a:pt x="1137" y="587"/>
                    <a:pt x="1137" y="477"/>
                    <a:pt x="1137" y="404"/>
                  </a:cubicBezTo>
                  <a:cubicBezTo>
                    <a:pt x="1100" y="294"/>
                    <a:pt x="1063" y="220"/>
                    <a:pt x="990" y="184"/>
                  </a:cubicBezTo>
                  <a:cubicBezTo>
                    <a:pt x="880" y="74"/>
                    <a:pt x="734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9"/>
            <p:cNvSpPr/>
            <p:nvPr/>
          </p:nvSpPr>
          <p:spPr>
            <a:xfrm rot="-2993311">
              <a:off x="7976532" y="448853"/>
              <a:ext cx="39529" cy="31640"/>
            </a:xfrm>
            <a:custGeom>
              <a:avLst/>
              <a:gdLst/>
              <a:ahLst/>
              <a:cxnLst/>
              <a:rect l="l" t="t" r="r" b="b"/>
              <a:pathLst>
                <a:path w="917" h="734" extrusionOk="0">
                  <a:moveTo>
                    <a:pt x="477" y="0"/>
                  </a:moveTo>
                  <a:cubicBezTo>
                    <a:pt x="0" y="37"/>
                    <a:pt x="0" y="697"/>
                    <a:pt x="477" y="733"/>
                  </a:cubicBezTo>
                  <a:cubicBezTo>
                    <a:pt x="917" y="697"/>
                    <a:pt x="917" y="3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9"/>
            <p:cNvSpPr/>
            <p:nvPr/>
          </p:nvSpPr>
          <p:spPr>
            <a:xfrm rot="-2993311">
              <a:off x="7972124" y="306830"/>
              <a:ext cx="41124" cy="34830"/>
            </a:xfrm>
            <a:custGeom>
              <a:avLst/>
              <a:gdLst/>
              <a:ahLst/>
              <a:cxnLst/>
              <a:rect l="l" t="t" r="r" b="b"/>
              <a:pathLst>
                <a:path w="954" h="808" extrusionOk="0">
                  <a:moveTo>
                    <a:pt x="477" y="1"/>
                  </a:moveTo>
                  <a:cubicBezTo>
                    <a:pt x="1" y="74"/>
                    <a:pt x="1" y="734"/>
                    <a:pt x="477" y="807"/>
                  </a:cubicBezTo>
                  <a:cubicBezTo>
                    <a:pt x="954" y="734"/>
                    <a:pt x="954" y="7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9"/>
            <p:cNvSpPr/>
            <p:nvPr/>
          </p:nvSpPr>
          <p:spPr>
            <a:xfrm rot="-2993311">
              <a:off x="7777367" y="418479"/>
              <a:ext cx="36382" cy="26898"/>
            </a:xfrm>
            <a:custGeom>
              <a:avLst/>
              <a:gdLst/>
              <a:ahLst/>
              <a:cxnLst/>
              <a:rect l="l" t="t" r="r" b="b"/>
              <a:pathLst>
                <a:path w="844" h="624" extrusionOk="0">
                  <a:moveTo>
                    <a:pt x="441" y="0"/>
                  </a:moveTo>
                  <a:cubicBezTo>
                    <a:pt x="1" y="0"/>
                    <a:pt x="1" y="623"/>
                    <a:pt x="441" y="623"/>
                  </a:cubicBezTo>
                  <a:cubicBezTo>
                    <a:pt x="844" y="623"/>
                    <a:pt x="844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 rot="-2993311">
              <a:off x="7607674" y="367309"/>
              <a:ext cx="55349" cy="41124"/>
            </a:xfrm>
            <a:custGeom>
              <a:avLst/>
              <a:gdLst/>
              <a:ahLst/>
              <a:cxnLst/>
              <a:rect l="l" t="t" r="r" b="b"/>
              <a:pathLst>
                <a:path w="1284" h="954" extrusionOk="0">
                  <a:moveTo>
                    <a:pt x="624" y="1"/>
                  </a:moveTo>
                  <a:cubicBezTo>
                    <a:pt x="1" y="1"/>
                    <a:pt x="1" y="954"/>
                    <a:pt x="624" y="954"/>
                  </a:cubicBezTo>
                  <a:cubicBezTo>
                    <a:pt x="1284" y="954"/>
                    <a:pt x="128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 rot="-2993311">
              <a:off x="8312365" y="488123"/>
              <a:ext cx="50607" cy="42719"/>
            </a:xfrm>
            <a:custGeom>
              <a:avLst/>
              <a:gdLst/>
              <a:ahLst/>
              <a:cxnLst/>
              <a:rect l="l" t="t" r="r" b="b"/>
              <a:pathLst>
                <a:path w="1174" h="991" extrusionOk="0">
                  <a:moveTo>
                    <a:pt x="587" y="0"/>
                  </a:moveTo>
                  <a:cubicBezTo>
                    <a:pt x="0" y="74"/>
                    <a:pt x="0" y="954"/>
                    <a:pt x="587" y="990"/>
                  </a:cubicBezTo>
                  <a:cubicBezTo>
                    <a:pt x="1173" y="954"/>
                    <a:pt x="1173" y="74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 rot="-2993311">
              <a:off x="8265479" y="706809"/>
              <a:ext cx="53754" cy="53797"/>
            </a:xfrm>
            <a:custGeom>
              <a:avLst/>
              <a:gdLst/>
              <a:ahLst/>
              <a:cxnLst/>
              <a:rect l="l" t="t" r="r" b="b"/>
              <a:pathLst>
                <a:path w="1247" h="1248" extrusionOk="0">
                  <a:moveTo>
                    <a:pt x="587" y="1"/>
                  </a:moveTo>
                  <a:cubicBezTo>
                    <a:pt x="477" y="38"/>
                    <a:pt x="403" y="74"/>
                    <a:pt x="330" y="148"/>
                  </a:cubicBezTo>
                  <a:cubicBezTo>
                    <a:pt x="293" y="184"/>
                    <a:pt x="257" y="221"/>
                    <a:pt x="220" y="257"/>
                  </a:cubicBezTo>
                  <a:cubicBezTo>
                    <a:pt x="183" y="294"/>
                    <a:pt x="110" y="367"/>
                    <a:pt x="110" y="404"/>
                  </a:cubicBezTo>
                  <a:cubicBezTo>
                    <a:pt x="55" y="477"/>
                    <a:pt x="28" y="551"/>
                    <a:pt x="19" y="624"/>
                  </a:cubicBezTo>
                  <a:lnTo>
                    <a:pt x="19" y="624"/>
                  </a:lnTo>
                  <a:lnTo>
                    <a:pt x="0" y="661"/>
                  </a:lnTo>
                  <a:cubicBezTo>
                    <a:pt x="0" y="697"/>
                    <a:pt x="0" y="771"/>
                    <a:pt x="0" y="844"/>
                  </a:cubicBezTo>
                  <a:cubicBezTo>
                    <a:pt x="0" y="917"/>
                    <a:pt x="74" y="1027"/>
                    <a:pt x="147" y="1101"/>
                  </a:cubicBezTo>
                  <a:cubicBezTo>
                    <a:pt x="183" y="1174"/>
                    <a:pt x="257" y="1211"/>
                    <a:pt x="330" y="1247"/>
                  </a:cubicBezTo>
                  <a:cubicBezTo>
                    <a:pt x="440" y="1247"/>
                    <a:pt x="530" y="1247"/>
                    <a:pt x="614" y="1216"/>
                  </a:cubicBezTo>
                  <a:lnTo>
                    <a:pt x="614" y="1216"/>
                  </a:lnTo>
                  <a:cubicBezTo>
                    <a:pt x="685" y="1203"/>
                    <a:pt x="751" y="1175"/>
                    <a:pt x="807" y="1137"/>
                  </a:cubicBezTo>
                  <a:cubicBezTo>
                    <a:pt x="880" y="1101"/>
                    <a:pt x="917" y="1064"/>
                    <a:pt x="990" y="1027"/>
                  </a:cubicBezTo>
                  <a:cubicBezTo>
                    <a:pt x="1027" y="991"/>
                    <a:pt x="1063" y="954"/>
                    <a:pt x="1100" y="917"/>
                  </a:cubicBezTo>
                  <a:cubicBezTo>
                    <a:pt x="1173" y="807"/>
                    <a:pt x="1247" y="661"/>
                    <a:pt x="1247" y="551"/>
                  </a:cubicBezTo>
                  <a:cubicBezTo>
                    <a:pt x="1247" y="221"/>
                    <a:pt x="990" y="1"/>
                    <a:pt x="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 rot="-2993311">
              <a:off x="8458056" y="622411"/>
              <a:ext cx="52159" cy="39529"/>
            </a:xfrm>
            <a:custGeom>
              <a:avLst/>
              <a:gdLst/>
              <a:ahLst/>
              <a:cxnLst/>
              <a:rect l="l" t="t" r="r" b="b"/>
              <a:pathLst>
                <a:path w="1210" h="917" extrusionOk="0">
                  <a:moveTo>
                    <a:pt x="513" y="0"/>
                  </a:moveTo>
                  <a:cubicBezTo>
                    <a:pt x="367" y="0"/>
                    <a:pt x="257" y="74"/>
                    <a:pt x="183" y="147"/>
                  </a:cubicBezTo>
                  <a:cubicBezTo>
                    <a:pt x="0" y="330"/>
                    <a:pt x="0" y="624"/>
                    <a:pt x="183" y="770"/>
                  </a:cubicBezTo>
                  <a:cubicBezTo>
                    <a:pt x="257" y="880"/>
                    <a:pt x="367" y="917"/>
                    <a:pt x="513" y="917"/>
                  </a:cubicBezTo>
                  <a:lnTo>
                    <a:pt x="770" y="880"/>
                  </a:lnTo>
                  <a:cubicBezTo>
                    <a:pt x="880" y="880"/>
                    <a:pt x="990" y="843"/>
                    <a:pt x="1063" y="770"/>
                  </a:cubicBezTo>
                  <a:cubicBezTo>
                    <a:pt x="1137" y="697"/>
                    <a:pt x="1173" y="587"/>
                    <a:pt x="1210" y="477"/>
                  </a:cubicBezTo>
                  <a:cubicBezTo>
                    <a:pt x="1173" y="367"/>
                    <a:pt x="1137" y="257"/>
                    <a:pt x="1063" y="184"/>
                  </a:cubicBezTo>
                  <a:lnTo>
                    <a:pt x="990" y="110"/>
                  </a:lnTo>
                  <a:cubicBezTo>
                    <a:pt x="917" y="74"/>
                    <a:pt x="843" y="37"/>
                    <a:pt x="770" y="3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9"/>
            <p:cNvSpPr/>
            <p:nvPr/>
          </p:nvSpPr>
          <p:spPr>
            <a:xfrm rot="-2993311">
              <a:off x="8462073" y="828558"/>
              <a:ext cx="58495" cy="44313"/>
            </a:xfrm>
            <a:custGeom>
              <a:avLst/>
              <a:gdLst/>
              <a:ahLst/>
              <a:cxnLst/>
              <a:rect l="l" t="t" r="r" b="b"/>
              <a:pathLst>
                <a:path w="1357" h="1028" extrusionOk="0">
                  <a:moveTo>
                    <a:pt x="660" y="1"/>
                  </a:moveTo>
                  <a:cubicBezTo>
                    <a:pt x="0" y="1"/>
                    <a:pt x="0" y="1027"/>
                    <a:pt x="660" y="1027"/>
                  </a:cubicBezTo>
                  <a:cubicBezTo>
                    <a:pt x="1357" y="1027"/>
                    <a:pt x="1357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 rot="-2993311">
              <a:off x="8599926" y="792949"/>
              <a:ext cx="56901" cy="42719"/>
            </a:xfrm>
            <a:custGeom>
              <a:avLst/>
              <a:gdLst/>
              <a:ahLst/>
              <a:cxnLst/>
              <a:rect l="l" t="t" r="r" b="b"/>
              <a:pathLst>
                <a:path w="1320" h="991" extrusionOk="0">
                  <a:moveTo>
                    <a:pt x="660" y="1"/>
                  </a:moveTo>
                  <a:cubicBezTo>
                    <a:pt x="0" y="1"/>
                    <a:pt x="0" y="991"/>
                    <a:pt x="660" y="991"/>
                  </a:cubicBezTo>
                  <a:cubicBezTo>
                    <a:pt x="1320" y="991"/>
                    <a:pt x="1320" y="1"/>
                    <a:pt x="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 rot="-2993311">
              <a:off x="8721613" y="848605"/>
              <a:ext cx="34787" cy="26898"/>
            </a:xfrm>
            <a:custGeom>
              <a:avLst/>
              <a:gdLst/>
              <a:ahLst/>
              <a:cxnLst/>
              <a:rect l="l" t="t" r="r" b="b"/>
              <a:pathLst>
                <a:path w="807" h="624" extrusionOk="0">
                  <a:moveTo>
                    <a:pt x="403" y="0"/>
                  </a:moveTo>
                  <a:cubicBezTo>
                    <a:pt x="0" y="0"/>
                    <a:pt x="0" y="623"/>
                    <a:pt x="403" y="623"/>
                  </a:cubicBezTo>
                  <a:cubicBezTo>
                    <a:pt x="807" y="623"/>
                    <a:pt x="80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 rot="-2993311">
              <a:off x="8939261" y="924152"/>
              <a:ext cx="42719" cy="36382"/>
            </a:xfrm>
            <a:custGeom>
              <a:avLst/>
              <a:gdLst/>
              <a:ahLst/>
              <a:cxnLst/>
              <a:rect l="l" t="t" r="r" b="b"/>
              <a:pathLst>
                <a:path w="991" h="844" extrusionOk="0">
                  <a:moveTo>
                    <a:pt x="477" y="0"/>
                  </a:moveTo>
                  <a:cubicBezTo>
                    <a:pt x="0" y="74"/>
                    <a:pt x="0" y="770"/>
                    <a:pt x="477" y="843"/>
                  </a:cubicBezTo>
                  <a:cubicBezTo>
                    <a:pt x="990" y="770"/>
                    <a:pt x="990" y="74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7" name="Google Shape;347;p9"/>
          <p:cNvSpPr/>
          <p:nvPr/>
        </p:nvSpPr>
        <p:spPr>
          <a:xfrm>
            <a:off x="-49400" y="5806834"/>
            <a:ext cx="9066091" cy="1051297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9"/>
          <p:cNvSpPr/>
          <p:nvPr/>
        </p:nvSpPr>
        <p:spPr>
          <a:xfrm flipH="1">
            <a:off x="3189934" y="5756364"/>
            <a:ext cx="9009367" cy="1101736"/>
          </a:xfrm>
          <a:custGeom>
            <a:avLst/>
            <a:gdLst/>
            <a:ahLst/>
            <a:cxnLst/>
            <a:rect l="l" t="t" r="r" b="b"/>
            <a:pathLst>
              <a:path w="85085" h="35856" extrusionOk="0">
                <a:moveTo>
                  <a:pt x="21963" y="0"/>
                </a:moveTo>
                <a:cubicBezTo>
                  <a:pt x="20489" y="0"/>
                  <a:pt x="19021" y="128"/>
                  <a:pt x="17560" y="444"/>
                </a:cubicBezTo>
                <a:cubicBezTo>
                  <a:pt x="11658" y="1763"/>
                  <a:pt x="6819" y="5942"/>
                  <a:pt x="3007" y="10671"/>
                </a:cubicBezTo>
                <a:cubicBezTo>
                  <a:pt x="1980" y="11954"/>
                  <a:pt x="954" y="13311"/>
                  <a:pt x="1" y="14704"/>
                </a:cubicBezTo>
                <a:lnTo>
                  <a:pt x="1" y="35855"/>
                </a:lnTo>
                <a:lnTo>
                  <a:pt x="85084" y="35855"/>
                </a:lnTo>
                <a:lnTo>
                  <a:pt x="85084" y="13494"/>
                </a:lnTo>
                <a:cubicBezTo>
                  <a:pt x="81602" y="11111"/>
                  <a:pt x="77973" y="8948"/>
                  <a:pt x="74233" y="7079"/>
                </a:cubicBezTo>
                <a:cubicBezTo>
                  <a:pt x="69285" y="4476"/>
                  <a:pt x="64152" y="1947"/>
                  <a:pt x="58617" y="1323"/>
                </a:cubicBezTo>
                <a:cubicBezTo>
                  <a:pt x="57606" y="1211"/>
                  <a:pt x="56597" y="1165"/>
                  <a:pt x="55588" y="1165"/>
                </a:cubicBezTo>
                <a:cubicBezTo>
                  <a:pt x="50695" y="1165"/>
                  <a:pt x="45815" y="2258"/>
                  <a:pt x="40893" y="2258"/>
                </a:cubicBezTo>
                <a:cubicBezTo>
                  <a:pt x="40533" y="2258"/>
                  <a:pt x="40172" y="2252"/>
                  <a:pt x="39811" y="2240"/>
                </a:cubicBezTo>
                <a:cubicBezTo>
                  <a:pt x="33831" y="2035"/>
                  <a:pt x="27850" y="0"/>
                  <a:pt x="219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9"/>
          <p:cNvSpPr/>
          <p:nvPr/>
        </p:nvSpPr>
        <p:spPr>
          <a:xfrm rot="7110921">
            <a:off x="7122295" y="1081368"/>
            <a:ext cx="2296832" cy="1325771"/>
          </a:xfrm>
          <a:custGeom>
            <a:avLst/>
            <a:gdLst/>
            <a:ahLst/>
            <a:cxnLst/>
            <a:rect l="l" t="t" r="r" b="b"/>
            <a:pathLst>
              <a:path w="58983" h="34046" extrusionOk="0">
                <a:moveTo>
                  <a:pt x="11649" y="1"/>
                </a:moveTo>
                <a:cubicBezTo>
                  <a:pt x="11530" y="1"/>
                  <a:pt x="11410" y="15"/>
                  <a:pt x="11291" y="46"/>
                </a:cubicBezTo>
                <a:cubicBezTo>
                  <a:pt x="10814" y="230"/>
                  <a:pt x="10411" y="559"/>
                  <a:pt x="10118" y="963"/>
                </a:cubicBezTo>
                <a:lnTo>
                  <a:pt x="0" y="12327"/>
                </a:lnTo>
                <a:cubicBezTo>
                  <a:pt x="7662" y="19218"/>
                  <a:pt x="15506" y="26183"/>
                  <a:pt x="24964" y="30252"/>
                </a:cubicBezTo>
                <a:cubicBezTo>
                  <a:pt x="30870" y="32789"/>
                  <a:pt x="37293" y="34045"/>
                  <a:pt x="43716" y="34045"/>
                </a:cubicBezTo>
                <a:cubicBezTo>
                  <a:pt x="48895" y="34045"/>
                  <a:pt x="54074" y="33229"/>
                  <a:pt x="58983" y="31609"/>
                </a:cubicBezTo>
                <a:lnTo>
                  <a:pt x="58983" y="15882"/>
                </a:lnTo>
                <a:cubicBezTo>
                  <a:pt x="58470" y="15992"/>
                  <a:pt x="57883" y="16066"/>
                  <a:pt x="57260" y="16176"/>
                </a:cubicBezTo>
                <a:cubicBezTo>
                  <a:pt x="56135" y="16285"/>
                  <a:pt x="54997" y="16341"/>
                  <a:pt x="53854" y="16341"/>
                </a:cubicBezTo>
                <a:cubicBezTo>
                  <a:pt x="52315" y="16341"/>
                  <a:pt x="50768" y="16239"/>
                  <a:pt x="49232" y="16029"/>
                </a:cubicBezTo>
                <a:cubicBezTo>
                  <a:pt x="36218" y="14379"/>
                  <a:pt x="23901" y="9174"/>
                  <a:pt x="13637" y="963"/>
                </a:cubicBezTo>
                <a:cubicBezTo>
                  <a:pt x="13071" y="522"/>
                  <a:pt x="12369" y="1"/>
                  <a:pt x="116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9"/>
          <p:cNvSpPr/>
          <p:nvPr/>
        </p:nvSpPr>
        <p:spPr>
          <a:xfrm rot="-1883114" flipH="1">
            <a:off x="-2150691" y="-181651"/>
            <a:ext cx="5785653" cy="2073704"/>
          </a:xfrm>
          <a:custGeom>
            <a:avLst/>
            <a:gdLst/>
            <a:ahLst/>
            <a:cxnLst/>
            <a:rect l="l" t="t" r="r" b="b"/>
            <a:pathLst>
              <a:path w="85084" h="62210" extrusionOk="0">
                <a:moveTo>
                  <a:pt x="1" y="1"/>
                </a:moveTo>
                <a:lnTo>
                  <a:pt x="1" y="221"/>
                </a:lnTo>
                <a:lnTo>
                  <a:pt x="1064" y="1430"/>
                </a:lnTo>
                <a:cubicBezTo>
                  <a:pt x="3740" y="4400"/>
                  <a:pt x="6489" y="7479"/>
                  <a:pt x="8432" y="11035"/>
                </a:cubicBezTo>
                <a:cubicBezTo>
                  <a:pt x="10265" y="14444"/>
                  <a:pt x="11401" y="18256"/>
                  <a:pt x="12464" y="21886"/>
                </a:cubicBezTo>
                <a:cubicBezTo>
                  <a:pt x="14774" y="29987"/>
                  <a:pt x="17193" y="38345"/>
                  <a:pt x="18146" y="46850"/>
                </a:cubicBezTo>
                <a:cubicBezTo>
                  <a:pt x="18220" y="47290"/>
                  <a:pt x="18256" y="47803"/>
                  <a:pt x="18330" y="48279"/>
                </a:cubicBezTo>
                <a:cubicBezTo>
                  <a:pt x="18623" y="51065"/>
                  <a:pt x="18916" y="53961"/>
                  <a:pt x="20089" y="56527"/>
                </a:cubicBezTo>
                <a:cubicBezTo>
                  <a:pt x="20749" y="58067"/>
                  <a:pt x="21775" y="59423"/>
                  <a:pt x="23095" y="60523"/>
                </a:cubicBezTo>
                <a:cubicBezTo>
                  <a:pt x="24342" y="61549"/>
                  <a:pt x="25918" y="62136"/>
                  <a:pt x="27531" y="62209"/>
                </a:cubicBezTo>
                <a:lnTo>
                  <a:pt x="27604" y="62209"/>
                </a:lnTo>
                <a:cubicBezTo>
                  <a:pt x="31930" y="62136"/>
                  <a:pt x="34789" y="58030"/>
                  <a:pt x="37062" y="53998"/>
                </a:cubicBezTo>
                <a:cubicBezTo>
                  <a:pt x="39005" y="50515"/>
                  <a:pt x="41021" y="46886"/>
                  <a:pt x="42451" y="43001"/>
                </a:cubicBezTo>
                <a:cubicBezTo>
                  <a:pt x="43770" y="39371"/>
                  <a:pt x="44540" y="35522"/>
                  <a:pt x="45310" y="31783"/>
                </a:cubicBezTo>
                <a:cubicBezTo>
                  <a:pt x="45750" y="29620"/>
                  <a:pt x="46226" y="27348"/>
                  <a:pt x="46740" y="25148"/>
                </a:cubicBezTo>
                <a:cubicBezTo>
                  <a:pt x="46960" y="24085"/>
                  <a:pt x="47399" y="23059"/>
                  <a:pt x="48059" y="22179"/>
                </a:cubicBezTo>
                <a:cubicBezTo>
                  <a:pt x="48792" y="21336"/>
                  <a:pt x="49892" y="20859"/>
                  <a:pt x="50845" y="20419"/>
                </a:cubicBezTo>
                <a:lnTo>
                  <a:pt x="85047" y="5316"/>
                </a:lnTo>
                <a:lnTo>
                  <a:pt x="85084" y="5170"/>
                </a:lnTo>
                <a:lnTo>
                  <a:pt x="85084" y="5170"/>
                </a:lnTo>
                <a:lnTo>
                  <a:pt x="50809" y="20309"/>
                </a:lnTo>
                <a:cubicBezTo>
                  <a:pt x="49819" y="20749"/>
                  <a:pt x="48719" y="21226"/>
                  <a:pt x="47949" y="22105"/>
                </a:cubicBezTo>
                <a:cubicBezTo>
                  <a:pt x="47289" y="22985"/>
                  <a:pt x="46850" y="24012"/>
                  <a:pt x="46630" y="25111"/>
                </a:cubicBezTo>
                <a:cubicBezTo>
                  <a:pt x="46080" y="27311"/>
                  <a:pt x="45603" y="29584"/>
                  <a:pt x="45163" y="31747"/>
                </a:cubicBezTo>
                <a:cubicBezTo>
                  <a:pt x="44430" y="35486"/>
                  <a:pt x="43660" y="39335"/>
                  <a:pt x="42304" y="42964"/>
                </a:cubicBezTo>
                <a:cubicBezTo>
                  <a:pt x="40948" y="46813"/>
                  <a:pt x="38895" y="50405"/>
                  <a:pt x="36952" y="53925"/>
                </a:cubicBezTo>
                <a:cubicBezTo>
                  <a:pt x="34716" y="57920"/>
                  <a:pt x="31856" y="61989"/>
                  <a:pt x="27604" y="62026"/>
                </a:cubicBezTo>
                <a:lnTo>
                  <a:pt x="27567" y="62026"/>
                </a:lnTo>
                <a:cubicBezTo>
                  <a:pt x="25111" y="62026"/>
                  <a:pt x="21922" y="60303"/>
                  <a:pt x="20236" y="56454"/>
                </a:cubicBezTo>
                <a:cubicBezTo>
                  <a:pt x="19099" y="53888"/>
                  <a:pt x="18769" y="50992"/>
                  <a:pt x="18476" y="48206"/>
                </a:cubicBezTo>
                <a:cubicBezTo>
                  <a:pt x="18440" y="47766"/>
                  <a:pt x="18366" y="47253"/>
                  <a:pt x="18330" y="46776"/>
                </a:cubicBezTo>
                <a:cubicBezTo>
                  <a:pt x="17340" y="38272"/>
                  <a:pt x="14920" y="29914"/>
                  <a:pt x="12611" y="21812"/>
                </a:cubicBezTo>
                <a:cubicBezTo>
                  <a:pt x="11548" y="18146"/>
                  <a:pt x="10448" y="14371"/>
                  <a:pt x="8579" y="10925"/>
                </a:cubicBezTo>
                <a:cubicBezTo>
                  <a:pt x="6636" y="7369"/>
                  <a:pt x="3886" y="4290"/>
                  <a:pt x="1210" y="1320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9"/>
          <p:cNvSpPr/>
          <p:nvPr/>
        </p:nvSpPr>
        <p:spPr>
          <a:xfrm flipH="1">
            <a:off x="10360288" y="5652467"/>
            <a:ext cx="2096075" cy="1244565"/>
          </a:xfrm>
          <a:custGeom>
            <a:avLst/>
            <a:gdLst/>
            <a:ahLst/>
            <a:cxnLst/>
            <a:rect l="l" t="t" r="r" b="b"/>
            <a:pathLst>
              <a:path w="52789" h="31344" extrusionOk="0">
                <a:moveTo>
                  <a:pt x="1" y="1"/>
                </a:moveTo>
                <a:lnTo>
                  <a:pt x="1" y="18587"/>
                </a:lnTo>
                <a:cubicBezTo>
                  <a:pt x="5866" y="19393"/>
                  <a:pt x="11621" y="21043"/>
                  <a:pt x="16680" y="24122"/>
                </a:cubicBezTo>
                <a:cubicBezTo>
                  <a:pt x="19759" y="25991"/>
                  <a:pt x="22509" y="28448"/>
                  <a:pt x="24671" y="31344"/>
                </a:cubicBezTo>
                <a:lnTo>
                  <a:pt x="52788" y="31344"/>
                </a:lnTo>
                <a:cubicBezTo>
                  <a:pt x="47546" y="20786"/>
                  <a:pt x="36915" y="13418"/>
                  <a:pt x="26138" y="8249"/>
                </a:cubicBezTo>
                <a:cubicBezTo>
                  <a:pt x="23498" y="6966"/>
                  <a:pt x="20786" y="5830"/>
                  <a:pt x="18073" y="4767"/>
                </a:cubicBezTo>
                <a:cubicBezTo>
                  <a:pt x="13234" y="2897"/>
                  <a:pt x="8249" y="1467"/>
                  <a:pt x="3153" y="588"/>
                </a:cubicBezTo>
                <a:cubicBezTo>
                  <a:pt x="2163" y="404"/>
                  <a:pt x="1100" y="184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9"/>
          <p:cNvGrpSpPr/>
          <p:nvPr/>
        </p:nvGrpSpPr>
        <p:grpSpPr>
          <a:xfrm>
            <a:off x="4436583" y="4373179"/>
            <a:ext cx="1860411" cy="1815741"/>
            <a:chOff x="3307387" y="6347934"/>
            <a:chExt cx="1395308" cy="1361806"/>
          </a:xfrm>
        </p:grpSpPr>
        <p:sp>
          <p:nvSpPr>
            <p:cNvPr id="353" name="Google Shape;353;p9"/>
            <p:cNvSpPr/>
            <p:nvPr/>
          </p:nvSpPr>
          <p:spPr>
            <a:xfrm rot="3361624">
              <a:off x="3539441" y="6501314"/>
              <a:ext cx="931198" cy="1055048"/>
            </a:xfrm>
            <a:custGeom>
              <a:avLst/>
              <a:gdLst/>
              <a:ahLst/>
              <a:cxnLst/>
              <a:rect l="l" t="t" r="r" b="b"/>
              <a:pathLst>
                <a:path w="37248" h="42202" extrusionOk="0">
                  <a:moveTo>
                    <a:pt x="2456" y="1880"/>
                  </a:moveTo>
                  <a:lnTo>
                    <a:pt x="10047" y="6560"/>
                  </a:lnTo>
                  <a:lnTo>
                    <a:pt x="14885" y="9529"/>
                  </a:lnTo>
                  <a:cubicBezTo>
                    <a:pt x="16425" y="10482"/>
                    <a:pt x="18001" y="11362"/>
                    <a:pt x="19468" y="12425"/>
                  </a:cubicBezTo>
                  <a:cubicBezTo>
                    <a:pt x="20170" y="12905"/>
                    <a:pt x="20817" y="13451"/>
                    <a:pt x="21402" y="14058"/>
                  </a:cubicBezTo>
                  <a:lnTo>
                    <a:pt x="21402" y="14058"/>
                  </a:lnTo>
                  <a:cubicBezTo>
                    <a:pt x="18808" y="12956"/>
                    <a:pt x="16269" y="11697"/>
                    <a:pt x="13822" y="10299"/>
                  </a:cubicBezTo>
                  <a:cubicBezTo>
                    <a:pt x="10743" y="8502"/>
                    <a:pt x="7810" y="6450"/>
                    <a:pt x="5061" y="4177"/>
                  </a:cubicBezTo>
                  <a:cubicBezTo>
                    <a:pt x="4159" y="3442"/>
                    <a:pt x="3293" y="2672"/>
                    <a:pt x="2456" y="1880"/>
                  </a:cubicBezTo>
                  <a:close/>
                  <a:moveTo>
                    <a:pt x="415" y="1"/>
                  </a:moveTo>
                  <a:cubicBezTo>
                    <a:pt x="179" y="1"/>
                    <a:pt x="0" y="295"/>
                    <a:pt x="186" y="511"/>
                  </a:cubicBezTo>
                  <a:cubicBezTo>
                    <a:pt x="2752" y="3040"/>
                    <a:pt x="5501" y="5350"/>
                    <a:pt x="8434" y="7476"/>
                  </a:cubicBezTo>
                  <a:cubicBezTo>
                    <a:pt x="11366" y="9565"/>
                    <a:pt x="14482" y="11435"/>
                    <a:pt x="17745" y="13011"/>
                  </a:cubicBezTo>
                  <a:cubicBezTo>
                    <a:pt x="19190" y="13719"/>
                    <a:pt x="20684" y="14380"/>
                    <a:pt x="22205" y="14974"/>
                  </a:cubicBezTo>
                  <a:lnTo>
                    <a:pt x="22205" y="14974"/>
                  </a:lnTo>
                  <a:cubicBezTo>
                    <a:pt x="22470" y="15307"/>
                    <a:pt x="22718" y="15655"/>
                    <a:pt x="22950" y="16017"/>
                  </a:cubicBezTo>
                  <a:cubicBezTo>
                    <a:pt x="23903" y="17484"/>
                    <a:pt x="24673" y="19097"/>
                    <a:pt x="25480" y="20673"/>
                  </a:cubicBezTo>
                  <a:cubicBezTo>
                    <a:pt x="27276" y="24045"/>
                    <a:pt x="29036" y="27381"/>
                    <a:pt x="30832" y="30754"/>
                  </a:cubicBezTo>
                  <a:cubicBezTo>
                    <a:pt x="32628" y="34126"/>
                    <a:pt x="34388" y="37499"/>
                    <a:pt x="36221" y="40871"/>
                  </a:cubicBezTo>
                  <a:lnTo>
                    <a:pt x="36917" y="42118"/>
                  </a:lnTo>
                  <a:cubicBezTo>
                    <a:pt x="36941" y="42177"/>
                    <a:pt x="36988" y="42202"/>
                    <a:pt x="37037" y="42202"/>
                  </a:cubicBezTo>
                  <a:cubicBezTo>
                    <a:pt x="37138" y="42202"/>
                    <a:pt x="37248" y="42095"/>
                    <a:pt x="37174" y="41971"/>
                  </a:cubicBezTo>
                  <a:lnTo>
                    <a:pt x="37174" y="41971"/>
                  </a:lnTo>
                  <a:lnTo>
                    <a:pt x="37174" y="42008"/>
                  </a:lnTo>
                  <a:cubicBezTo>
                    <a:pt x="35451" y="38562"/>
                    <a:pt x="33691" y="35153"/>
                    <a:pt x="31932" y="31744"/>
                  </a:cubicBezTo>
                  <a:cubicBezTo>
                    <a:pt x="30135" y="28298"/>
                    <a:pt x="28376" y="24925"/>
                    <a:pt x="26579" y="21516"/>
                  </a:cubicBezTo>
                  <a:cubicBezTo>
                    <a:pt x="25736" y="19866"/>
                    <a:pt x="24930" y="18253"/>
                    <a:pt x="24050" y="16640"/>
                  </a:cubicBezTo>
                  <a:cubicBezTo>
                    <a:pt x="23811" y="16205"/>
                    <a:pt x="23549" y="15783"/>
                    <a:pt x="23266" y="15375"/>
                  </a:cubicBezTo>
                  <a:lnTo>
                    <a:pt x="23266" y="15375"/>
                  </a:lnTo>
                  <a:cubicBezTo>
                    <a:pt x="23283" y="15382"/>
                    <a:pt x="23300" y="15388"/>
                    <a:pt x="23317" y="15394"/>
                  </a:cubicBezTo>
                  <a:cubicBezTo>
                    <a:pt x="23345" y="15405"/>
                    <a:pt x="23372" y="15409"/>
                    <a:pt x="23397" y="15409"/>
                  </a:cubicBezTo>
                  <a:cubicBezTo>
                    <a:pt x="23634" y="15409"/>
                    <a:pt x="23725" y="14980"/>
                    <a:pt x="23427" y="14881"/>
                  </a:cubicBezTo>
                  <a:cubicBezTo>
                    <a:pt x="23176" y="14783"/>
                    <a:pt x="22926" y="14684"/>
                    <a:pt x="22676" y="14584"/>
                  </a:cubicBezTo>
                  <a:lnTo>
                    <a:pt x="22676" y="14584"/>
                  </a:lnTo>
                  <a:cubicBezTo>
                    <a:pt x="22149" y="13924"/>
                    <a:pt x="21565" y="13311"/>
                    <a:pt x="20934" y="12755"/>
                  </a:cubicBezTo>
                  <a:cubicBezTo>
                    <a:pt x="19504" y="11692"/>
                    <a:pt x="18038" y="10739"/>
                    <a:pt x="16498" y="9859"/>
                  </a:cubicBezTo>
                  <a:lnTo>
                    <a:pt x="11586" y="6816"/>
                  </a:lnTo>
                  <a:lnTo>
                    <a:pt x="1762" y="804"/>
                  </a:lnTo>
                  <a:lnTo>
                    <a:pt x="651" y="97"/>
                  </a:lnTo>
                  <a:lnTo>
                    <a:pt x="651" y="97"/>
                  </a:lnTo>
                  <a:cubicBezTo>
                    <a:pt x="643" y="89"/>
                    <a:pt x="634" y="80"/>
                    <a:pt x="625" y="71"/>
                  </a:cubicBezTo>
                  <a:lnTo>
                    <a:pt x="621" y="78"/>
                  </a:lnTo>
                  <a:lnTo>
                    <a:pt x="552" y="34"/>
                  </a:lnTo>
                  <a:cubicBezTo>
                    <a:pt x="506" y="11"/>
                    <a:pt x="459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9"/>
            <p:cNvSpPr/>
            <p:nvPr/>
          </p:nvSpPr>
          <p:spPr>
            <a:xfrm rot="3361624">
              <a:off x="4210729" y="6959053"/>
              <a:ext cx="33025" cy="118625"/>
            </a:xfrm>
            <a:custGeom>
              <a:avLst/>
              <a:gdLst/>
              <a:ahLst/>
              <a:cxnLst/>
              <a:rect l="l" t="t" r="r" b="b"/>
              <a:pathLst>
                <a:path w="1321" h="4745" extrusionOk="0">
                  <a:moveTo>
                    <a:pt x="639" y="1472"/>
                  </a:moveTo>
                  <a:lnTo>
                    <a:pt x="639" y="1472"/>
                  </a:lnTo>
                  <a:cubicBezTo>
                    <a:pt x="735" y="2324"/>
                    <a:pt x="667" y="3191"/>
                    <a:pt x="435" y="4014"/>
                  </a:cubicBezTo>
                  <a:lnTo>
                    <a:pt x="435" y="4014"/>
                  </a:lnTo>
                  <a:cubicBezTo>
                    <a:pt x="431" y="3162"/>
                    <a:pt x="499" y="2312"/>
                    <a:pt x="639" y="1472"/>
                  </a:cubicBezTo>
                  <a:close/>
                  <a:moveTo>
                    <a:pt x="661" y="0"/>
                  </a:moveTo>
                  <a:cubicBezTo>
                    <a:pt x="569" y="0"/>
                    <a:pt x="477" y="55"/>
                    <a:pt x="441" y="165"/>
                  </a:cubicBezTo>
                  <a:cubicBezTo>
                    <a:pt x="74" y="1558"/>
                    <a:pt x="1" y="2988"/>
                    <a:pt x="184" y="4381"/>
                  </a:cubicBezTo>
                  <a:cubicBezTo>
                    <a:pt x="198" y="4449"/>
                    <a:pt x="236" y="4487"/>
                    <a:pt x="281" y="4498"/>
                  </a:cubicBezTo>
                  <a:lnTo>
                    <a:pt x="281" y="4498"/>
                  </a:lnTo>
                  <a:cubicBezTo>
                    <a:pt x="250" y="4652"/>
                    <a:pt x="378" y="4745"/>
                    <a:pt x="517" y="4745"/>
                  </a:cubicBezTo>
                  <a:cubicBezTo>
                    <a:pt x="613" y="4745"/>
                    <a:pt x="714" y="4700"/>
                    <a:pt x="771" y="4601"/>
                  </a:cubicBezTo>
                  <a:cubicBezTo>
                    <a:pt x="1284" y="3171"/>
                    <a:pt x="1320" y="1595"/>
                    <a:pt x="880" y="165"/>
                  </a:cubicBezTo>
                  <a:cubicBezTo>
                    <a:pt x="844" y="55"/>
                    <a:pt x="752" y="0"/>
                    <a:pt x="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 rot="3361624">
              <a:off x="4182524" y="7000753"/>
              <a:ext cx="38525" cy="261799"/>
            </a:xfrm>
            <a:custGeom>
              <a:avLst/>
              <a:gdLst/>
              <a:ahLst/>
              <a:cxnLst/>
              <a:rect l="l" t="t" r="r" b="b"/>
              <a:pathLst>
                <a:path w="1541" h="10472" extrusionOk="0">
                  <a:moveTo>
                    <a:pt x="757" y="1375"/>
                  </a:moveTo>
                  <a:lnTo>
                    <a:pt x="757" y="1375"/>
                  </a:lnTo>
                  <a:cubicBezTo>
                    <a:pt x="970" y="2562"/>
                    <a:pt x="1029" y="3765"/>
                    <a:pt x="917" y="4968"/>
                  </a:cubicBezTo>
                  <a:cubicBezTo>
                    <a:pt x="844" y="5738"/>
                    <a:pt x="697" y="6544"/>
                    <a:pt x="514" y="7314"/>
                  </a:cubicBezTo>
                  <a:cubicBezTo>
                    <a:pt x="513" y="7317"/>
                    <a:pt x="512" y="7320"/>
                    <a:pt x="510" y="7323"/>
                  </a:cubicBezTo>
                  <a:lnTo>
                    <a:pt x="510" y="7323"/>
                  </a:lnTo>
                  <a:cubicBezTo>
                    <a:pt x="464" y="6662"/>
                    <a:pt x="441" y="5968"/>
                    <a:pt x="441" y="5298"/>
                  </a:cubicBezTo>
                  <a:cubicBezTo>
                    <a:pt x="441" y="3984"/>
                    <a:pt x="552" y="2671"/>
                    <a:pt x="757" y="1375"/>
                  </a:cubicBezTo>
                  <a:close/>
                  <a:moveTo>
                    <a:pt x="734" y="1"/>
                  </a:moveTo>
                  <a:cubicBezTo>
                    <a:pt x="642" y="1"/>
                    <a:pt x="551" y="56"/>
                    <a:pt x="514" y="166"/>
                  </a:cubicBezTo>
                  <a:cubicBezTo>
                    <a:pt x="148" y="1852"/>
                    <a:pt x="1" y="3575"/>
                    <a:pt x="38" y="5298"/>
                  </a:cubicBezTo>
                  <a:cubicBezTo>
                    <a:pt x="38" y="6141"/>
                    <a:pt x="74" y="7021"/>
                    <a:pt x="184" y="7864"/>
                  </a:cubicBezTo>
                  <a:cubicBezTo>
                    <a:pt x="197" y="8014"/>
                    <a:pt x="211" y="8163"/>
                    <a:pt x="228" y="8311"/>
                  </a:cubicBezTo>
                  <a:lnTo>
                    <a:pt x="228" y="8311"/>
                  </a:lnTo>
                  <a:cubicBezTo>
                    <a:pt x="152" y="8732"/>
                    <a:pt x="127" y="9159"/>
                    <a:pt x="148" y="9587"/>
                  </a:cubicBezTo>
                  <a:cubicBezTo>
                    <a:pt x="148" y="9752"/>
                    <a:pt x="267" y="9834"/>
                    <a:pt x="386" y="9834"/>
                  </a:cubicBezTo>
                  <a:cubicBezTo>
                    <a:pt x="424" y="9834"/>
                    <a:pt x="461" y="9826"/>
                    <a:pt x="495" y="9809"/>
                  </a:cubicBezTo>
                  <a:lnTo>
                    <a:pt x="495" y="9809"/>
                  </a:lnTo>
                  <a:cubicBezTo>
                    <a:pt x="545" y="10006"/>
                    <a:pt x="600" y="10201"/>
                    <a:pt x="661" y="10393"/>
                  </a:cubicBezTo>
                  <a:cubicBezTo>
                    <a:pt x="678" y="10444"/>
                    <a:pt x="726" y="10472"/>
                    <a:pt x="774" y="10472"/>
                  </a:cubicBezTo>
                  <a:cubicBezTo>
                    <a:pt x="828" y="10472"/>
                    <a:pt x="881" y="10435"/>
                    <a:pt x="881" y="10357"/>
                  </a:cubicBezTo>
                  <a:lnTo>
                    <a:pt x="881" y="10320"/>
                  </a:lnTo>
                  <a:cubicBezTo>
                    <a:pt x="822" y="9889"/>
                    <a:pt x="753" y="9449"/>
                    <a:pt x="690" y="9003"/>
                  </a:cubicBezTo>
                  <a:lnTo>
                    <a:pt x="690" y="9003"/>
                  </a:lnTo>
                  <a:cubicBezTo>
                    <a:pt x="773" y="8393"/>
                    <a:pt x="897" y="7788"/>
                    <a:pt x="1064" y="7204"/>
                  </a:cubicBezTo>
                  <a:cubicBezTo>
                    <a:pt x="1247" y="6434"/>
                    <a:pt x="1357" y="5664"/>
                    <a:pt x="1431" y="4858"/>
                  </a:cubicBezTo>
                  <a:cubicBezTo>
                    <a:pt x="1541" y="3282"/>
                    <a:pt x="1357" y="1705"/>
                    <a:pt x="954" y="166"/>
                  </a:cubicBezTo>
                  <a:cubicBezTo>
                    <a:pt x="917" y="56"/>
                    <a:pt x="826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9"/>
            <p:cNvSpPr/>
            <p:nvPr/>
          </p:nvSpPr>
          <p:spPr>
            <a:xfrm rot="3361624">
              <a:off x="3895942" y="6954372"/>
              <a:ext cx="336899" cy="244375"/>
            </a:xfrm>
            <a:custGeom>
              <a:avLst/>
              <a:gdLst/>
              <a:ahLst/>
              <a:cxnLst/>
              <a:rect l="l" t="t" r="r" b="b"/>
              <a:pathLst>
                <a:path w="13476" h="9775" extrusionOk="0">
                  <a:moveTo>
                    <a:pt x="1793" y="925"/>
                  </a:moveTo>
                  <a:cubicBezTo>
                    <a:pt x="5163" y="1974"/>
                    <a:pt x="8204" y="3873"/>
                    <a:pt x="10574" y="6498"/>
                  </a:cubicBezTo>
                  <a:cubicBezTo>
                    <a:pt x="11302" y="7259"/>
                    <a:pt x="11940" y="8080"/>
                    <a:pt x="12516" y="8961"/>
                  </a:cubicBezTo>
                  <a:lnTo>
                    <a:pt x="12516" y="8961"/>
                  </a:lnTo>
                  <a:cubicBezTo>
                    <a:pt x="8852" y="7596"/>
                    <a:pt x="6232" y="4636"/>
                    <a:pt x="3315" y="2136"/>
                  </a:cubicBezTo>
                  <a:cubicBezTo>
                    <a:pt x="2828" y="1710"/>
                    <a:pt x="2319" y="1306"/>
                    <a:pt x="1793" y="925"/>
                  </a:cubicBezTo>
                  <a:close/>
                  <a:moveTo>
                    <a:pt x="12920" y="9101"/>
                  </a:moveTo>
                  <a:lnTo>
                    <a:pt x="12923" y="9105"/>
                  </a:lnTo>
                  <a:lnTo>
                    <a:pt x="12923" y="9105"/>
                  </a:lnTo>
                  <a:cubicBezTo>
                    <a:pt x="12923" y="9104"/>
                    <a:pt x="12922" y="9104"/>
                    <a:pt x="12921" y="9104"/>
                  </a:cubicBezTo>
                  <a:lnTo>
                    <a:pt x="12921" y="9104"/>
                  </a:lnTo>
                  <a:cubicBezTo>
                    <a:pt x="12921" y="9103"/>
                    <a:pt x="12920" y="9102"/>
                    <a:pt x="12920" y="9101"/>
                  </a:cubicBezTo>
                  <a:close/>
                  <a:moveTo>
                    <a:pt x="386" y="1"/>
                  </a:moveTo>
                  <a:cubicBezTo>
                    <a:pt x="136" y="1"/>
                    <a:pt x="1" y="355"/>
                    <a:pt x="236" y="523"/>
                  </a:cubicBezTo>
                  <a:cubicBezTo>
                    <a:pt x="3829" y="2686"/>
                    <a:pt x="6321" y="6132"/>
                    <a:pt x="9877" y="8331"/>
                  </a:cubicBezTo>
                  <a:cubicBezTo>
                    <a:pt x="10830" y="8954"/>
                    <a:pt x="11857" y="9431"/>
                    <a:pt x="12956" y="9761"/>
                  </a:cubicBezTo>
                  <a:cubicBezTo>
                    <a:pt x="12991" y="9770"/>
                    <a:pt x="13023" y="9774"/>
                    <a:pt x="13054" y="9774"/>
                  </a:cubicBezTo>
                  <a:cubicBezTo>
                    <a:pt x="13381" y="9774"/>
                    <a:pt x="13475" y="9275"/>
                    <a:pt x="13140" y="9174"/>
                  </a:cubicBezTo>
                  <a:cubicBezTo>
                    <a:pt x="13073" y="9153"/>
                    <a:pt x="13007" y="9132"/>
                    <a:pt x="12941" y="9110"/>
                  </a:cubicBezTo>
                  <a:lnTo>
                    <a:pt x="12941" y="9110"/>
                  </a:lnTo>
                  <a:cubicBezTo>
                    <a:pt x="10851" y="5494"/>
                    <a:pt x="7631" y="2682"/>
                    <a:pt x="3792" y="1073"/>
                  </a:cubicBezTo>
                  <a:cubicBezTo>
                    <a:pt x="2692" y="633"/>
                    <a:pt x="1592" y="266"/>
                    <a:pt x="456" y="10"/>
                  </a:cubicBezTo>
                  <a:cubicBezTo>
                    <a:pt x="432" y="4"/>
                    <a:pt x="40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9"/>
            <p:cNvSpPr/>
            <p:nvPr/>
          </p:nvSpPr>
          <p:spPr>
            <a:xfrm rot="3361624">
              <a:off x="4114507" y="7112597"/>
              <a:ext cx="52250" cy="329399"/>
            </a:xfrm>
            <a:custGeom>
              <a:avLst/>
              <a:gdLst/>
              <a:ahLst/>
              <a:cxnLst/>
              <a:rect l="l" t="t" r="r" b="b"/>
              <a:pathLst>
                <a:path w="2090" h="13176" extrusionOk="0">
                  <a:moveTo>
                    <a:pt x="897" y="1697"/>
                  </a:moveTo>
                  <a:cubicBezTo>
                    <a:pt x="1435" y="4326"/>
                    <a:pt x="1524" y="7020"/>
                    <a:pt x="1210" y="9687"/>
                  </a:cubicBezTo>
                  <a:cubicBezTo>
                    <a:pt x="1147" y="10271"/>
                    <a:pt x="1049" y="10854"/>
                    <a:pt x="936" y="11438"/>
                  </a:cubicBezTo>
                  <a:lnTo>
                    <a:pt x="936" y="11438"/>
                  </a:lnTo>
                  <a:cubicBezTo>
                    <a:pt x="827" y="10793"/>
                    <a:pt x="729" y="10148"/>
                    <a:pt x="660" y="9504"/>
                  </a:cubicBezTo>
                  <a:cubicBezTo>
                    <a:pt x="587" y="8514"/>
                    <a:pt x="513" y="7488"/>
                    <a:pt x="513" y="6461"/>
                  </a:cubicBezTo>
                  <a:cubicBezTo>
                    <a:pt x="513" y="4862"/>
                    <a:pt x="647" y="3262"/>
                    <a:pt x="897" y="1697"/>
                  </a:cubicBezTo>
                  <a:close/>
                  <a:moveTo>
                    <a:pt x="880" y="0"/>
                  </a:moveTo>
                  <a:cubicBezTo>
                    <a:pt x="770" y="0"/>
                    <a:pt x="660" y="64"/>
                    <a:pt x="623" y="193"/>
                  </a:cubicBezTo>
                  <a:cubicBezTo>
                    <a:pt x="184" y="2246"/>
                    <a:pt x="0" y="4335"/>
                    <a:pt x="0" y="6461"/>
                  </a:cubicBezTo>
                  <a:cubicBezTo>
                    <a:pt x="0" y="8514"/>
                    <a:pt x="212" y="10566"/>
                    <a:pt x="706" y="12550"/>
                  </a:cubicBezTo>
                  <a:lnTo>
                    <a:pt x="706" y="12550"/>
                  </a:lnTo>
                  <a:cubicBezTo>
                    <a:pt x="691" y="12622"/>
                    <a:pt x="676" y="12694"/>
                    <a:pt x="660" y="12766"/>
                  </a:cubicBezTo>
                  <a:cubicBezTo>
                    <a:pt x="593" y="13012"/>
                    <a:pt x="784" y="13176"/>
                    <a:pt x="969" y="13176"/>
                  </a:cubicBezTo>
                  <a:cubicBezTo>
                    <a:pt x="1087" y="13176"/>
                    <a:pt x="1204" y="13108"/>
                    <a:pt x="1247" y="12950"/>
                  </a:cubicBezTo>
                  <a:cubicBezTo>
                    <a:pt x="1833" y="10860"/>
                    <a:pt x="2090" y="8697"/>
                    <a:pt x="2016" y="6571"/>
                  </a:cubicBezTo>
                  <a:cubicBezTo>
                    <a:pt x="1980" y="4408"/>
                    <a:pt x="1686" y="2282"/>
                    <a:pt x="1137" y="193"/>
                  </a:cubicBezTo>
                  <a:cubicBezTo>
                    <a:pt x="1100" y="64"/>
                    <a:pt x="990" y="0"/>
                    <a:pt x="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 rot="3361624">
              <a:off x="4235994" y="6515414"/>
              <a:ext cx="236050" cy="617999"/>
            </a:xfrm>
            <a:custGeom>
              <a:avLst/>
              <a:gdLst/>
              <a:ahLst/>
              <a:cxnLst/>
              <a:rect l="l" t="t" r="r" b="b"/>
              <a:pathLst>
                <a:path w="9442" h="24720" extrusionOk="0">
                  <a:moveTo>
                    <a:pt x="1334" y="1388"/>
                  </a:moveTo>
                  <a:cubicBezTo>
                    <a:pt x="2725" y="4292"/>
                    <a:pt x="4104" y="7184"/>
                    <a:pt x="5096" y="10225"/>
                  </a:cubicBezTo>
                  <a:cubicBezTo>
                    <a:pt x="5645" y="11875"/>
                    <a:pt x="6049" y="13598"/>
                    <a:pt x="6342" y="15358"/>
                  </a:cubicBezTo>
                  <a:cubicBezTo>
                    <a:pt x="6546" y="16787"/>
                    <a:pt x="6624" y="18248"/>
                    <a:pt x="6839" y="19681"/>
                  </a:cubicBezTo>
                  <a:lnTo>
                    <a:pt x="6839" y="19681"/>
                  </a:lnTo>
                  <a:cubicBezTo>
                    <a:pt x="6595" y="19180"/>
                    <a:pt x="6306" y="18693"/>
                    <a:pt x="6012" y="18217"/>
                  </a:cubicBezTo>
                  <a:cubicBezTo>
                    <a:pt x="5169" y="16934"/>
                    <a:pt x="4436" y="15614"/>
                    <a:pt x="3776" y="14221"/>
                  </a:cubicBezTo>
                  <a:cubicBezTo>
                    <a:pt x="2456" y="11472"/>
                    <a:pt x="1613" y="8502"/>
                    <a:pt x="1320" y="5497"/>
                  </a:cubicBezTo>
                  <a:cubicBezTo>
                    <a:pt x="1173" y="4121"/>
                    <a:pt x="1191" y="2745"/>
                    <a:pt x="1334" y="1388"/>
                  </a:cubicBezTo>
                  <a:close/>
                  <a:moveTo>
                    <a:pt x="1153" y="0"/>
                  </a:moveTo>
                  <a:cubicBezTo>
                    <a:pt x="1009" y="0"/>
                    <a:pt x="864" y="75"/>
                    <a:pt x="843" y="218"/>
                  </a:cubicBezTo>
                  <a:cubicBezTo>
                    <a:pt x="0" y="6266"/>
                    <a:pt x="1760" y="12498"/>
                    <a:pt x="5059" y="17630"/>
                  </a:cubicBezTo>
                  <a:cubicBezTo>
                    <a:pt x="5975" y="19060"/>
                    <a:pt x="7185" y="20490"/>
                    <a:pt x="7295" y="22286"/>
                  </a:cubicBezTo>
                  <a:cubicBezTo>
                    <a:pt x="7295" y="22359"/>
                    <a:pt x="7350" y="22396"/>
                    <a:pt x="7405" y="22396"/>
                  </a:cubicBezTo>
                  <a:cubicBezTo>
                    <a:pt x="7425" y="22396"/>
                    <a:pt x="7444" y="22391"/>
                    <a:pt x="7462" y="22382"/>
                  </a:cubicBezTo>
                  <a:lnTo>
                    <a:pt x="7462" y="22382"/>
                  </a:lnTo>
                  <a:cubicBezTo>
                    <a:pt x="7467" y="22399"/>
                    <a:pt x="7473" y="22416"/>
                    <a:pt x="7478" y="22433"/>
                  </a:cubicBezTo>
                  <a:cubicBezTo>
                    <a:pt x="7808" y="23239"/>
                    <a:pt x="8248" y="23972"/>
                    <a:pt x="8798" y="24632"/>
                  </a:cubicBezTo>
                  <a:cubicBezTo>
                    <a:pt x="8851" y="24693"/>
                    <a:pt x="8918" y="24719"/>
                    <a:pt x="8987" y="24719"/>
                  </a:cubicBezTo>
                  <a:cubicBezTo>
                    <a:pt x="9206" y="24719"/>
                    <a:pt x="9442" y="24461"/>
                    <a:pt x="9275" y="24265"/>
                  </a:cubicBezTo>
                  <a:cubicBezTo>
                    <a:pt x="8432" y="23019"/>
                    <a:pt x="7882" y="21626"/>
                    <a:pt x="7662" y="20123"/>
                  </a:cubicBezTo>
                  <a:cubicBezTo>
                    <a:pt x="7368" y="18620"/>
                    <a:pt x="7295" y="17080"/>
                    <a:pt x="7075" y="15577"/>
                  </a:cubicBezTo>
                  <a:cubicBezTo>
                    <a:pt x="6525" y="12132"/>
                    <a:pt x="5499" y="8759"/>
                    <a:pt x="3996" y="5570"/>
                  </a:cubicBezTo>
                  <a:cubicBezTo>
                    <a:pt x="3189" y="3737"/>
                    <a:pt x="2310" y="1941"/>
                    <a:pt x="1430" y="144"/>
                  </a:cubicBezTo>
                  <a:cubicBezTo>
                    <a:pt x="1381" y="47"/>
                    <a:pt x="1268" y="0"/>
                    <a:pt x="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9" name="Google Shape;359;p9"/>
          <p:cNvSpPr/>
          <p:nvPr/>
        </p:nvSpPr>
        <p:spPr>
          <a:xfrm rot="-4540936">
            <a:off x="-493842" y="4659311"/>
            <a:ext cx="2471956" cy="1243479"/>
          </a:xfrm>
          <a:custGeom>
            <a:avLst/>
            <a:gdLst/>
            <a:ahLst/>
            <a:cxnLst/>
            <a:rect l="l" t="t" r="r" b="b"/>
            <a:pathLst>
              <a:path w="46796" h="23540" extrusionOk="0">
                <a:moveTo>
                  <a:pt x="32976" y="1448"/>
                </a:moveTo>
                <a:lnTo>
                  <a:pt x="32976" y="1448"/>
                </a:lnTo>
                <a:cubicBezTo>
                  <a:pt x="32682" y="1814"/>
                  <a:pt x="32426" y="2217"/>
                  <a:pt x="32206" y="2621"/>
                </a:cubicBezTo>
                <a:cubicBezTo>
                  <a:pt x="31913" y="3134"/>
                  <a:pt x="31656" y="3610"/>
                  <a:pt x="31363" y="4124"/>
                </a:cubicBezTo>
                <a:cubicBezTo>
                  <a:pt x="31106" y="4600"/>
                  <a:pt x="30813" y="5077"/>
                  <a:pt x="30446" y="5517"/>
                </a:cubicBezTo>
                <a:cubicBezTo>
                  <a:pt x="29823" y="6433"/>
                  <a:pt x="29090" y="7276"/>
                  <a:pt x="28320" y="8083"/>
                </a:cubicBezTo>
                <a:cubicBezTo>
                  <a:pt x="27550" y="8853"/>
                  <a:pt x="26707" y="9586"/>
                  <a:pt x="25791" y="10246"/>
                </a:cubicBezTo>
                <a:cubicBezTo>
                  <a:pt x="24911" y="10869"/>
                  <a:pt x="23994" y="11419"/>
                  <a:pt x="23041" y="11932"/>
                </a:cubicBezTo>
                <a:cubicBezTo>
                  <a:pt x="23555" y="11162"/>
                  <a:pt x="24068" y="10392"/>
                  <a:pt x="24618" y="9696"/>
                </a:cubicBezTo>
                <a:cubicBezTo>
                  <a:pt x="25314" y="8853"/>
                  <a:pt x="26011" y="8009"/>
                  <a:pt x="26744" y="7203"/>
                </a:cubicBezTo>
                <a:cubicBezTo>
                  <a:pt x="27514" y="6396"/>
                  <a:pt x="28283" y="5627"/>
                  <a:pt x="29090" y="4857"/>
                </a:cubicBezTo>
                <a:cubicBezTo>
                  <a:pt x="29896" y="4087"/>
                  <a:pt x="30703" y="3354"/>
                  <a:pt x="31546" y="2621"/>
                </a:cubicBezTo>
                <a:cubicBezTo>
                  <a:pt x="32023" y="2217"/>
                  <a:pt x="32462" y="1814"/>
                  <a:pt x="32976" y="1448"/>
                </a:cubicBezTo>
                <a:close/>
                <a:moveTo>
                  <a:pt x="46026" y="7826"/>
                </a:moveTo>
                <a:lnTo>
                  <a:pt x="46026" y="7826"/>
                </a:lnTo>
                <a:cubicBezTo>
                  <a:pt x="43350" y="9182"/>
                  <a:pt x="40491" y="10282"/>
                  <a:pt x="37595" y="11052"/>
                </a:cubicBezTo>
                <a:cubicBezTo>
                  <a:pt x="34479" y="11858"/>
                  <a:pt x="31253" y="12335"/>
                  <a:pt x="28027" y="12445"/>
                </a:cubicBezTo>
                <a:cubicBezTo>
                  <a:pt x="27633" y="12454"/>
                  <a:pt x="27236" y="12459"/>
                  <a:pt x="26839" y="12459"/>
                </a:cubicBezTo>
                <a:cubicBezTo>
                  <a:pt x="25646" y="12459"/>
                  <a:pt x="24443" y="12418"/>
                  <a:pt x="23261" y="12335"/>
                </a:cubicBezTo>
                <a:cubicBezTo>
                  <a:pt x="24288" y="11968"/>
                  <a:pt x="25314" y="11675"/>
                  <a:pt x="26341" y="11345"/>
                </a:cubicBezTo>
                <a:cubicBezTo>
                  <a:pt x="29456" y="10429"/>
                  <a:pt x="32609" y="9659"/>
                  <a:pt x="35798" y="9072"/>
                </a:cubicBezTo>
                <a:cubicBezTo>
                  <a:pt x="38988" y="8486"/>
                  <a:pt x="42213" y="8046"/>
                  <a:pt x="45476" y="7863"/>
                </a:cubicBezTo>
                <a:lnTo>
                  <a:pt x="46026" y="7826"/>
                </a:lnTo>
                <a:close/>
                <a:moveTo>
                  <a:pt x="25754" y="2034"/>
                </a:moveTo>
                <a:lnTo>
                  <a:pt x="25754" y="2034"/>
                </a:lnTo>
                <a:cubicBezTo>
                  <a:pt x="25204" y="3391"/>
                  <a:pt x="24618" y="4784"/>
                  <a:pt x="23958" y="6103"/>
                </a:cubicBezTo>
                <a:cubicBezTo>
                  <a:pt x="23151" y="7753"/>
                  <a:pt x="22235" y="9329"/>
                  <a:pt x="21208" y="10832"/>
                </a:cubicBezTo>
                <a:cubicBezTo>
                  <a:pt x="20732" y="11565"/>
                  <a:pt x="20219" y="12262"/>
                  <a:pt x="19705" y="12995"/>
                </a:cubicBezTo>
                <a:cubicBezTo>
                  <a:pt x="20035" y="11345"/>
                  <a:pt x="20585" y="9769"/>
                  <a:pt x="21318" y="8266"/>
                </a:cubicBezTo>
                <a:cubicBezTo>
                  <a:pt x="21722" y="7460"/>
                  <a:pt x="22162" y="6653"/>
                  <a:pt x="22675" y="5883"/>
                </a:cubicBezTo>
                <a:cubicBezTo>
                  <a:pt x="23225" y="5113"/>
                  <a:pt x="23774" y="4380"/>
                  <a:pt x="24398" y="3684"/>
                </a:cubicBezTo>
                <a:cubicBezTo>
                  <a:pt x="24838" y="3134"/>
                  <a:pt x="25314" y="2584"/>
                  <a:pt x="25754" y="2034"/>
                </a:cubicBezTo>
                <a:close/>
                <a:moveTo>
                  <a:pt x="20145" y="1191"/>
                </a:moveTo>
                <a:cubicBezTo>
                  <a:pt x="19925" y="2144"/>
                  <a:pt x="19705" y="3097"/>
                  <a:pt x="19449" y="4014"/>
                </a:cubicBezTo>
                <a:cubicBezTo>
                  <a:pt x="19119" y="5150"/>
                  <a:pt x="18752" y="6250"/>
                  <a:pt x="18349" y="7313"/>
                </a:cubicBezTo>
                <a:cubicBezTo>
                  <a:pt x="17946" y="8376"/>
                  <a:pt x="17506" y="9439"/>
                  <a:pt x="16993" y="10465"/>
                </a:cubicBezTo>
                <a:cubicBezTo>
                  <a:pt x="16443" y="11455"/>
                  <a:pt x="15893" y="12445"/>
                  <a:pt x="15233" y="13398"/>
                </a:cubicBezTo>
                <a:cubicBezTo>
                  <a:pt x="14647" y="14241"/>
                  <a:pt x="14023" y="15084"/>
                  <a:pt x="13327" y="15854"/>
                </a:cubicBezTo>
                <a:cubicBezTo>
                  <a:pt x="13547" y="14864"/>
                  <a:pt x="13767" y="13875"/>
                  <a:pt x="14060" y="12958"/>
                </a:cubicBezTo>
                <a:cubicBezTo>
                  <a:pt x="14353" y="11858"/>
                  <a:pt x="14720" y="10795"/>
                  <a:pt x="15160" y="9769"/>
                </a:cubicBezTo>
                <a:cubicBezTo>
                  <a:pt x="15600" y="8706"/>
                  <a:pt x="16040" y="7679"/>
                  <a:pt x="16516" y="6726"/>
                </a:cubicBezTo>
                <a:cubicBezTo>
                  <a:pt x="17029" y="5700"/>
                  <a:pt x="17616" y="4747"/>
                  <a:pt x="18239" y="3830"/>
                </a:cubicBezTo>
                <a:cubicBezTo>
                  <a:pt x="18532" y="3354"/>
                  <a:pt x="18862" y="2914"/>
                  <a:pt x="19192" y="2437"/>
                </a:cubicBezTo>
                <a:cubicBezTo>
                  <a:pt x="19522" y="1998"/>
                  <a:pt x="19779" y="1594"/>
                  <a:pt x="20145" y="1191"/>
                </a:cubicBezTo>
                <a:close/>
                <a:moveTo>
                  <a:pt x="22073" y="13485"/>
                </a:moveTo>
                <a:cubicBezTo>
                  <a:pt x="22652" y="13485"/>
                  <a:pt x="23232" y="13513"/>
                  <a:pt x="23811" y="13581"/>
                </a:cubicBezTo>
                <a:cubicBezTo>
                  <a:pt x="25387" y="13728"/>
                  <a:pt x="26964" y="13911"/>
                  <a:pt x="28540" y="14131"/>
                </a:cubicBezTo>
                <a:cubicBezTo>
                  <a:pt x="30116" y="14351"/>
                  <a:pt x="31656" y="14645"/>
                  <a:pt x="33196" y="14938"/>
                </a:cubicBezTo>
                <a:cubicBezTo>
                  <a:pt x="34772" y="15231"/>
                  <a:pt x="36275" y="15598"/>
                  <a:pt x="37778" y="16001"/>
                </a:cubicBezTo>
                <a:cubicBezTo>
                  <a:pt x="39281" y="16367"/>
                  <a:pt x="40747" y="16807"/>
                  <a:pt x="42177" y="17247"/>
                </a:cubicBezTo>
                <a:cubicBezTo>
                  <a:pt x="40894" y="17247"/>
                  <a:pt x="39611" y="17247"/>
                  <a:pt x="38291" y="17211"/>
                </a:cubicBezTo>
                <a:cubicBezTo>
                  <a:pt x="36751" y="17137"/>
                  <a:pt x="35212" y="17027"/>
                  <a:pt x="33635" y="16844"/>
                </a:cubicBezTo>
                <a:cubicBezTo>
                  <a:pt x="32096" y="16697"/>
                  <a:pt x="30593" y="16477"/>
                  <a:pt x="29053" y="16184"/>
                </a:cubicBezTo>
                <a:cubicBezTo>
                  <a:pt x="27550" y="15891"/>
                  <a:pt x="26047" y="15524"/>
                  <a:pt x="24581" y="15121"/>
                </a:cubicBezTo>
                <a:cubicBezTo>
                  <a:pt x="23078" y="14681"/>
                  <a:pt x="21612" y="14205"/>
                  <a:pt x="20145" y="13618"/>
                </a:cubicBezTo>
                <a:lnTo>
                  <a:pt x="20072" y="13581"/>
                </a:lnTo>
                <a:cubicBezTo>
                  <a:pt x="20739" y="13523"/>
                  <a:pt x="21406" y="13485"/>
                  <a:pt x="22073" y="13485"/>
                </a:cubicBezTo>
                <a:close/>
                <a:moveTo>
                  <a:pt x="14353" y="3794"/>
                </a:moveTo>
                <a:cubicBezTo>
                  <a:pt x="14243" y="4490"/>
                  <a:pt x="14133" y="5187"/>
                  <a:pt x="13950" y="5883"/>
                </a:cubicBezTo>
                <a:cubicBezTo>
                  <a:pt x="13730" y="6946"/>
                  <a:pt x="13437" y="7973"/>
                  <a:pt x="13107" y="8999"/>
                </a:cubicBezTo>
                <a:cubicBezTo>
                  <a:pt x="12814" y="10026"/>
                  <a:pt x="12447" y="11015"/>
                  <a:pt x="12044" y="12005"/>
                </a:cubicBezTo>
                <a:cubicBezTo>
                  <a:pt x="11604" y="12995"/>
                  <a:pt x="11164" y="13985"/>
                  <a:pt x="10688" y="14938"/>
                </a:cubicBezTo>
                <a:cubicBezTo>
                  <a:pt x="10174" y="15891"/>
                  <a:pt x="9661" y="16807"/>
                  <a:pt x="9111" y="17724"/>
                </a:cubicBezTo>
                <a:cubicBezTo>
                  <a:pt x="9045" y="17757"/>
                  <a:pt x="9009" y="17790"/>
                  <a:pt x="8976" y="17849"/>
                </a:cubicBezTo>
                <a:lnTo>
                  <a:pt x="8976" y="17849"/>
                </a:lnTo>
                <a:cubicBezTo>
                  <a:pt x="9747" y="13838"/>
                  <a:pt x="11063" y="9972"/>
                  <a:pt x="12924" y="6360"/>
                </a:cubicBezTo>
                <a:cubicBezTo>
                  <a:pt x="13400" y="5480"/>
                  <a:pt x="13840" y="4637"/>
                  <a:pt x="14353" y="3794"/>
                </a:cubicBezTo>
                <a:close/>
                <a:moveTo>
                  <a:pt x="16296" y="15084"/>
                </a:moveTo>
                <a:cubicBezTo>
                  <a:pt x="17433" y="15084"/>
                  <a:pt x="18532" y="15231"/>
                  <a:pt x="19632" y="15488"/>
                </a:cubicBezTo>
                <a:cubicBezTo>
                  <a:pt x="21098" y="15818"/>
                  <a:pt x="22528" y="16184"/>
                  <a:pt x="23958" y="16551"/>
                </a:cubicBezTo>
                <a:cubicBezTo>
                  <a:pt x="25387" y="16917"/>
                  <a:pt x="26817" y="17321"/>
                  <a:pt x="28247" y="17724"/>
                </a:cubicBezTo>
                <a:cubicBezTo>
                  <a:pt x="29640" y="18164"/>
                  <a:pt x="31069" y="18604"/>
                  <a:pt x="32499" y="19043"/>
                </a:cubicBezTo>
                <a:cubicBezTo>
                  <a:pt x="33672" y="19447"/>
                  <a:pt x="34882" y="19887"/>
                  <a:pt x="36055" y="20290"/>
                </a:cubicBezTo>
                <a:cubicBezTo>
                  <a:pt x="35029" y="20143"/>
                  <a:pt x="33965" y="19997"/>
                  <a:pt x="32902" y="19777"/>
                </a:cubicBezTo>
                <a:cubicBezTo>
                  <a:pt x="31509" y="19520"/>
                  <a:pt x="30080" y="19190"/>
                  <a:pt x="28650" y="18860"/>
                </a:cubicBezTo>
                <a:cubicBezTo>
                  <a:pt x="27257" y="18494"/>
                  <a:pt x="25827" y="18090"/>
                  <a:pt x="24434" y="17687"/>
                </a:cubicBezTo>
                <a:cubicBezTo>
                  <a:pt x="23005" y="17284"/>
                  <a:pt x="21648" y="16844"/>
                  <a:pt x="20255" y="16404"/>
                </a:cubicBezTo>
                <a:cubicBezTo>
                  <a:pt x="18936" y="15964"/>
                  <a:pt x="17616" y="15524"/>
                  <a:pt x="16296" y="15084"/>
                </a:cubicBezTo>
                <a:close/>
                <a:moveTo>
                  <a:pt x="570" y="19997"/>
                </a:moveTo>
                <a:cubicBezTo>
                  <a:pt x="533" y="19997"/>
                  <a:pt x="497" y="20033"/>
                  <a:pt x="497" y="20107"/>
                </a:cubicBezTo>
                <a:lnTo>
                  <a:pt x="497" y="20363"/>
                </a:lnTo>
                <a:cubicBezTo>
                  <a:pt x="497" y="20400"/>
                  <a:pt x="533" y="20436"/>
                  <a:pt x="570" y="20436"/>
                </a:cubicBezTo>
                <a:cubicBezTo>
                  <a:pt x="607" y="20436"/>
                  <a:pt x="643" y="20400"/>
                  <a:pt x="643" y="20363"/>
                </a:cubicBezTo>
                <a:lnTo>
                  <a:pt x="643" y="20107"/>
                </a:lnTo>
                <a:cubicBezTo>
                  <a:pt x="643" y="20033"/>
                  <a:pt x="607" y="19997"/>
                  <a:pt x="570" y="19997"/>
                </a:cubicBezTo>
                <a:close/>
                <a:moveTo>
                  <a:pt x="12337" y="17321"/>
                </a:moveTo>
                <a:cubicBezTo>
                  <a:pt x="13034" y="17321"/>
                  <a:pt x="13693" y="17357"/>
                  <a:pt x="14390" y="17431"/>
                </a:cubicBezTo>
                <a:cubicBezTo>
                  <a:pt x="15746" y="17614"/>
                  <a:pt x="17103" y="17944"/>
                  <a:pt x="18459" y="18347"/>
                </a:cubicBezTo>
                <a:cubicBezTo>
                  <a:pt x="19779" y="18714"/>
                  <a:pt x="21098" y="19117"/>
                  <a:pt x="22418" y="19520"/>
                </a:cubicBezTo>
                <a:cubicBezTo>
                  <a:pt x="23738" y="19923"/>
                  <a:pt x="25057" y="20326"/>
                  <a:pt x="26341" y="20803"/>
                </a:cubicBezTo>
                <a:cubicBezTo>
                  <a:pt x="27147" y="21096"/>
                  <a:pt x="27953" y="21390"/>
                  <a:pt x="28723" y="21719"/>
                </a:cubicBezTo>
                <a:cubicBezTo>
                  <a:pt x="28063" y="21573"/>
                  <a:pt x="27404" y="21463"/>
                  <a:pt x="26744" y="21353"/>
                </a:cubicBezTo>
                <a:cubicBezTo>
                  <a:pt x="25351" y="21133"/>
                  <a:pt x="24031" y="20950"/>
                  <a:pt x="22675" y="20693"/>
                </a:cubicBezTo>
                <a:cubicBezTo>
                  <a:pt x="21318" y="20473"/>
                  <a:pt x="19962" y="20253"/>
                  <a:pt x="18642" y="19923"/>
                </a:cubicBezTo>
                <a:cubicBezTo>
                  <a:pt x="17286" y="19630"/>
                  <a:pt x="15966" y="19300"/>
                  <a:pt x="14647" y="18933"/>
                </a:cubicBezTo>
                <a:cubicBezTo>
                  <a:pt x="13364" y="18530"/>
                  <a:pt x="12081" y="18090"/>
                  <a:pt x="10834" y="17540"/>
                </a:cubicBezTo>
                <a:cubicBezTo>
                  <a:pt x="11311" y="17431"/>
                  <a:pt x="11824" y="17357"/>
                  <a:pt x="12337" y="17321"/>
                </a:cubicBezTo>
                <a:close/>
                <a:moveTo>
                  <a:pt x="34277" y="1"/>
                </a:moveTo>
                <a:cubicBezTo>
                  <a:pt x="34258" y="1"/>
                  <a:pt x="34240" y="6"/>
                  <a:pt x="34222" y="18"/>
                </a:cubicBezTo>
                <a:lnTo>
                  <a:pt x="34112" y="165"/>
                </a:lnTo>
                <a:lnTo>
                  <a:pt x="33929" y="311"/>
                </a:lnTo>
                <a:cubicBezTo>
                  <a:pt x="33159" y="934"/>
                  <a:pt x="32426" y="1558"/>
                  <a:pt x="31693" y="2181"/>
                </a:cubicBezTo>
                <a:cubicBezTo>
                  <a:pt x="30849" y="2914"/>
                  <a:pt x="30006" y="3647"/>
                  <a:pt x="29200" y="4417"/>
                </a:cubicBezTo>
                <a:cubicBezTo>
                  <a:pt x="28393" y="5187"/>
                  <a:pt x="27624" y="5957"/>
                  <a:pt x="26854" y="6763"/>
                </a:cubicBezTo>
                <a:cubicBezTo>
                  <a:pt x="26084" y="7570"/>
                  <a:pt x="25387" y="8376"/>
                  <a:pt x="24728" y="9256"/>
                </a:cubicBezTo>
                <a:cubicBezTo>
                  <a:pt x="24031" y="10136"/>
                  <a:pt x="23408" y="11015"/>
                  <a:pt x="22858" y="11968"/>
                </a:cubicBezTo>
                <a:cubicBezTo>
                  <a:pt x="22748" y="12042"/>
                  <a:pt x="22675" y="12078"/>
                  <a:pt x="22565" y="12115"/>
                </a:cubicBezTo>
                <a:cubicBezTo>
                  <a:pt x="22491" y="12152"/>
                  <a:pt x="22455" y="12225"/>
                  <a:pt x="22491" y="12262"/>
                </a:cubicBezTo>
                <a:cubicBezTo>
                  <a:pt x="21538" y="12592"/>
                  <a:pt x="20585" y="12922"/>
                  <a:pt x="19595" y="13288"/>
                </a:cubicBezTo>
                <a:cubicBezTo>
                  <a:pt x="19595" y="13288"/>
                  <a:pt x="19595" y="13252"/>
                  <a:pt x="19595" y="13252"/>
                </a:cubicBezTo>
                <a:cubicBezTo>
                  <a:pt x="20145" y="12592"/>
                  <a:pt x="20659" y="11895"/>
                  <a:pt x="21172" y="11199"/>
                </a:cubicBezTo>
                <a:cubicBezTo>
                  <a:pt x="21648" y="10539"/>
                  <a:pt x="22198" y="9696"/>
                  <a:pt x="22675" y="8889"/>
                </a:cubicBezTo>
                <a:cubicBezTo>
                  <a:pt x="23628" y="7313"/>
                  <a:pt x="24471" y="5700"/>
                  <a:pt x="25241" y="4014"/>
                </a:cubicBezTo>
                <a:cubicBezTo>
                  <a:pt x="25644" y="3061"/>
                  <a:pt x="26011" y="2107"/>
                  <a:pt x="26341" y="1118"/>
                </a:cubicBezTo>
                <a:cubicBezTo>
                  <a:pt x="26341" y="1047"/>
                  <a:pt x="26295" y="1006"/>
                  <a:pt x="26242" y="1006"/>
                </a:cubicBezTo>
                <a:cubicBezTo>
                  <a:pt x="26214" y="1006"/>
                  <a:pt x="26183" y="1018"/>
                  <a:pt x="26157" y="1044"/>
                </a:cubicBezTo>
                <a:cubicBezTo>
                  <a:pt x="25644" y="1851"/>
                  <a:pt x="25057" y="2621"/>
                  <a:pt x="24434" y="3317"/>
                </a:cubicBezTo>
                <a:cubicBezTo>
                  <a:pt x="23811" y="4050"/>
                  <a:pt x="23225" y="4747"/>
                  <a:pt x="22675" y="5517"/>
                </a:cubicBezTo>
                <a:cubicBezTo>
                  <a:pt x="21612" y="7020"/>
                  <a:pt x="20768" y="8669"/>
                  <a:pt x="20145" y="10392"/>
                </a:cubicBezTo>
                <a:cubicBezTo>
                  <a:pt x="19815" y="11382"/>
                  <a:pt x="19522" y="12372"/>
                  <a:pt x="19339" y="13398"/>
                </a:cubicBezTo>
                <a:cubicBezTo>
                  <a:pt x="18899" y="13545"/>
                  <a:pt x="18496" y="13691"/>
                  <a:pt x="18092" y="13875"/>
                </a:cubicBezTo>
                <a:cubicBezTo>
                  <a:pt x="17286" y="14168"/>
                  <a:pt x="16443" y="14498"/>
                  <a:pt x="15636" y="14828"/>
                </a:cubicBezTo>
                <a:lnTo>
                  <a:pt x="15563" y="14791"/>
                </a:lnTo>
                <a:cubicBezTo>
                  <a:pt x="15490" y="14791"/>
                  <a:pt x="15380" y="14864"/>
                  <a:pt x="15416" y="14938"/>
                </a:cubicBezTo>
                <a:lnTo>
                  <a:pt x="15270" y="14974"/>
                </a:lnTo>
                <a:lnTo>
                  <a:pt x="15196" y="14974"/>
                </a:lnTo>
                <a:cubicBezTo>
                  <a:pt x="15196" y="14974"/>
                  <a:pt x="15160" y="14974"/>
                  <a:pt x="15160" y="15011"/>
                </a:cubicBezTo>
                <a:cubicBezTo>
                  <a:pt x="14683" y="15231"/>
                  <a:pt x="14207" y="15414"/>
                  <a:pt x="13730" y="15634"/>
                </a:cubicBezTo>
                <a:cubicBezTo>
                  <a:pt x="13840" y="15488"/>
                  <a:pt x="13987" y="15304"/>
                  <a:pt x="14133" y="15194"/>
                </a:cubicBezTo>
                <a:cubicBezTo>
                  <a:pt x="14500" y="14754"/>
                  <a:pt x="14867" y="14315"/>
                  <a:pt x="15196" y="13875"/>
                </a:cubicBezTo>
                <a:cubicBezTo>
                  <a:pt x="15856" y="12922"/>
                  <a:pt x="16479" y="11932"/>
                  <a:pt x="17029" y="10942"/>
                </a:cubicBezTo>
                <a:cubicBezTo>
                  <a:pt x="17579" y="9916"/>
                  <a:pt x="18056" y="8853"/>
                  <a:pt x="18496" y="7789"/>
                </a:cubicBezTo>
                <a:cubicBezTo>
                  <a:pt x="18899" y="6726"/>
                  <a:pt x="19302" y="5627"/>
                  <a:pt x="19632" y="4490"/>
                </a:cubicBezTo>
                <a:cubicBezTo>
                  <a:pt x="19925" y="3391"/>
                  <a:pt x="20219" y="2254"/>
                  <a:pt x="20439" y="1118"/>
                </a:cubicBezTo>
                <a:cubicBezTo>
                  <a:pt x="20475" y="971"/>
                  <a:pt x="20512" y="824"/>
                  <a:pt x="20549" y="714"/>
                </a:cubicBezTo>
                <a:cubicBezTo>
                  <a:pt x="20549" y="609"/>
                  <a:pt x="20473" y="523"/>
                  <a:pt x="20404" y="523"/>
                </a:cubicBezTo>
                <a:cubicBezTo>
                  <a:pt x="20376" y="523"/>
                  <a:pt x="20349" y="537"/>
                  <a:pt x="20329" y="568"/>
                </a:cubicBezTo>
                <a:cubicBezTo>
                  <a:pt x="19632" y="1448"/>
                  <a:pt x="18936" y="2364"/>
                  <a:pt x="18312" y="3317"/>
                </a:cubicBezTo>
                <a:cubicBezTo>
                  <a:pt x="17689" y="4270"/>
                  <a:pt x="17103" y="5223"/>
                  <a:pt x="16553" y="6213"/>
                </a:cubicBezTo>
                <a:cubicBezTo>
                  <a:pt x="16040" y="7203"/>
                  <a:pt x="15526" y="8229"/>
                  <a:pt x="15086" y="9256"/>
                </a:cubicBezTo>
                <a:cubicBezTo>
                  <a:pt x="14683" y="10319"/>
                  <a:pt x="14280" y="11345"/>
                  <a:pt x="13950" y="12445"/>
                </a:cubicBezTo>
                <a:cubicBezTo>
                  <a:pt x="13584" y="13508"/>
                  <a:pt x="13327" y="14571"/>
                  <a:pt x="13070" y="15708"/>
                </a:cubicBezTo>
                <a:cubicBezTo>
                  <a:pt x="13070" y="15781"/>
                  <a:pt x="13070" y="15891"/>
                  <a:pt x="13034" y="15964"/>
                </a:cubicBezTo>
                <a:cubicBezTo>
                  <a:pt x="11751" y="16551"/>
                  <a:pt x="10504" y="17137"/>
                  <a:pt x="9221" y="17724"/>
                </a:cubicBezTo>
                <a:cubicBezTo>
                  <a:pt x="9734" y="16954"/>
                  <a:pt x="10248" y="16184"/>
                  <a:pt x="10688" y="15341"/>
                </a:cubicBezTo>
                <a:cubicBezTo>
                  <a:pt x="11201" y="14388"/>
                  <a:pt x="11641" y="13435"/>
                  <a:pt x="12081" y="12445"/>
                </a:cubicBezTo>
                <a:cubicBezTo>
                  <a:pt x="12520" y="11492"/>
                  <a:pt x="12887" y="10465"/>
                  <a:pt x="13254" y="9439"/>
                </a:cubicBezTo>
                <a:cubicBezTo>
                  <a:pt x="13584" y="8413"/>
                  <a:pt x="13877" y="7386"/>
                  <a:pt x="14133" y="6323"/>
                </a:cubicBezTo>
                <a:cubicBezTo>
                  <a:pt x="14353" y="5297"/>
                  <a:pt x="14573" y="4234"/>
                  <a:pt x="14720" y="3171"/>
                </a:cubicBezTo>
                <a:lnTo>
                  <a:pt x="14793" y="2767"/>
                </a:lnTo>
                <a:cubicBezTo>
                  <a:pt x="14793" y="2667"/>
                  <a:pt x="14716" y="2610"/>
                  <a:pt x="14640" y="2610"/>
                </a:cubicBezTo>
                <a:cubicBezTo>
                  <a:pt x="14578" y="2610"/>
                  <a:pt x="14516" y="2648"/>
                  <a:pt x="14500" y="2731"/>
                </a:cubicBezTo>
                <a:lnTo>
                  <a:pt x="14463" y="3097"/>
                </a:lnTo>
                <a:cubicBezTo>
                  <a:pt x="14427" y="3134"/>
                  <a:pt x="14390" y="3134"/>
                  <a:pt x="14390" y="3171"/>
                </a:cubicBezTo>
                <a:cubicBezTo>
                  <a:pt x="13290" y="4930"/>
                  <a:pt x="12337" y="6763"/>
                  <a:pt x="11494" y="8669"/>
                </a:cubicBezTo>
                <a:cubicBezTo>
                  <a:pt x="10688" y="10575"/>
                  <a:pt x="9991" y="12518"/>
                  <a:pt x="9441" y="14498"/>
                </a:cubicBezTo>
                <a:cubicBezTo>
                  <a:pt x="9148" y="15634"/>
                  <a:pt x="8891" y="16734"/>
                  <a:pt x="8671" y="17870"/>
                </a:cubicBezTo>
                <a:cubicBezTo>
                  <a:pt x="8671" y="17907"/>
                  <a:pt x="8671" y="17980"/>
                  <a:pt x="8708" y="17980"/>
                </a:cubicBezTo>
                <a:cubicBezTo>
                  <a:pt x="5959" y="19300"/>
                  <a:pt x="3356" y="20876"/>
                  <a:pt x="936" y="22709"/>
                </a:cubicBezTo>
                <a:cubicBezTo>
                  <a:pt x="643" y="22929"/>
                  <a:pt x="350" y="23186"/>
                  <a:pt x="57" y="23406"/>
                </a:cubicBezTo>
                <a:cubicBezTo>
                  <a:pt x="0" y="23462"/>
                  <a:pt x="52" y="23540"/>
                  <a:pt x="112" y="23540"/>
                </a:cubicBezTo>
                <a:cubicBezTo>
                  <a:pt x="131" y="23540"/>
                  <a:pt x="150" y="23533"/>
                  <a:pt x="167" y="23516"/>
                </a:cubicBezTo>
                <a:cubicBezTo>
                  <a:pt x="2696" y="21573"/>
                  <a:pt x="5409" y="19887"/>
                  <a:pt x="8268" y="18494"/>
                </a:cubicBezTo>
                <a:cubicBezTo>
                  <a:pt x="8928" y="18164"/>
                  <a:pt x="9588" y="17870"/>
                  <a:pt x="10248" y="17540"/>
                </a:cubicBezTo>
                <a:cubicBezTo>
                  <a:pt x="10248" y="17577"/>
                  <a:pt x="10284" y="17577"/>
                  <a:pt x="10321" y="17577"/>
                </a:cubicBezTo>
                <a:cubicBezTo>
                  <a:pt x="11531" y="18127"/>
                  <a:pt x="12777" y="18567"/>
                  <a:pt x="14023" y="18970"/>
                </a:cubicBezTo>
                <a:cubicBezTo>
                  <a:pt x="15343" y="19373"/>
                  <a:pt x="16663" y="19703"/>
                  <a:pt x="17982" y="20033"/>
                </a:cubicBezTo>
                <a:cubicBezTo>
                  <a:pt x="19339" y="20326"/>
                  <a:pt x="20659" y="20583"/>
                  <a:pt x="22015" y="20803"/>
                </a:cubicBezTo>
                <a:cubicBezTo>
                  <a:pt x="23371" y="21060"/>
                  <a:pt x="24764" y="21280"/>
                  <a:pt x="26121" y="21500"/>
                </a:cubicBezTo>
                <a:cubicBezTo>
                  <a:pt x="27514" y="21646"/>
                  <a:pt x="28870" y="21939"/>
                  <a:pt x="30226" y="22306"/>
                </a:cubicBezTo>
                <a:cubicBezTo>
                  <a:pt x="30373" y="22379"/>
                  <a:pt x="30556" y="22416"/>
                  <a:pt x="30703" y="22489"/>
                </a:cubicBezTo>
                <a:cubicBezTo>
                  <a:pt x="30721" y="22498"/>
                  <a:pt x="30738" y="22502"/>
                  <a:pt x="30755" y="22502"/>
                </a:cubicBezTo>
                <a:cubicBezTo>
                  <a:pt x="30873" y="22502"/>
                  <a:pt x="30941" y="22297"/>
                  <a:pt x="30813" y="22233"/>
                </a:cubicBezTo>
                <a:cubicBezTo>
                  <a:pt x="29530" y="21683"/>
                  <a:pt x="28247" y="21133"/>
                  <a:pt x="26927" y="20693"/>
                </a:cubicBezTo>
                <a:cubicBezTo>
                  <a:pt x="25607" y="20217"/>
                  <a:pt x="24288" y="19777"/>
                  <a:pt x="22968" y="19373"/>
                </a:cubicBezTo>
                <a:cubicBezTo>
                  <a:pt x="21612" y="18970"/>
                  <a:pt x="20292" y="18567"/>
                  <a:pt x="18936" y="18200"/>
                </a:cubicBezTo>
                <a:cubicBezTo>
                  <a:pt x="17579" y="17797"/>
                  <a:pt x="16223" y="17467"/>
                  <a:pt x="14830" y="17247"/>
                </a:cubicBezTo>
                <a:cubicBezTo>
                  <a:pt x="14230" y="17150"/>
                  <a:pt x="13629" y="17103"/>
                  <a:pt x="13029" y="17103"/>
                </a:cubicBezTo>
                <a:cubicBezTo>
                  <a:pt x="12273" y="17103"/>
                  <a:pt x="11517" y="17177"/>
                  <a:pt x="10761" y="17321"/>
                </a:cubicBezTo>
                <a:lnTo>
                  <a:pt x="10651" y="17357"/>
                </a:lnTo>
                <a:cubicBezTo>
                  <a:pt x="11384" y="16991"/>
                  <a:pt x="12154" y="16624"/>
                  <a:pt x="12924" y="16294"/>
                </a:cubicBezTo>
                <a:lnTo>
                  <a:pt x="12924" y="16294"/>
                </a:lnTo>
                <a:lnTo>
                  <a:pt x="12850" y="16404"/>
                </a:lnTo>
                <a:cubicBezTo>
                  <a:pt x="12850" y="16430"/>
                  <a:pt x="12869" y="16456"/>
                  <a:pt x="12892" y="16456"/>
                </a:cubicBezTo>
                <a:cubicBezTo>
                  <a:pt x="12902" y="16456"/>
                  <a:pt x="12913" y="16451"/>
                  <a:pt x="12924" y="16441"/>
                </a:cubicBezTo>
                <a:cubicBezTo>
                  <a:pt x="12997" y="16404"/>
                  <a:pt x="13070" y="16331"/>
                  <a:pt x="13144" y="16257"/>
                </a:cubicBezTo>
                <a:cubicBezTo>
                  <a:pt x="13180" y="16257"/>
                  <a:pt x="13254" y="16221"/>
                  <a:pt x="13254" y="16184"/>
                </a:cubicBezTo>
                <a:cubicBezTo>
                  <a:pt x="14023" y="15818"/>
                  <a:pt x="14830" y="15488"/>
                  <a:pt x="15636" y="15158"/>
                </a:cubicBezTo>
                <a:cubicBezTo>
                  <a:pt x="16993" y="15634"/>
                  <a:pt x="18312" y="16074"/>
                  <a:pt x="19669" y="16477"/>
                </a:cubicBezTo>
                <a:cubicBezTo>
                  <a:pt x="20988" y="16917"/>
                  <a:pt x="22491" y="17357"/>
                  <a:pt x="23848" y="17797"/>
                </a:cubicBezTo>
                <a:cubicBezTo>
                  <a:pt x="25241" y="18200"/>
                  <a:pt x="26670" y="18604"/>
                  <a:pt x="28100" y="18970"/>
                </a:cubicBezTo>
                <a:cubicBezTo>
                  <a:pt x="29493" y="19337"/>
                  <a:pt x="30923" y="19667"/>
                  <a:pt x="32352" y="19923"/>
                </a:cubicBezTo>
                <a:cubicBezTo>
                  <a:pt x="33782" y="20217"/>
                  <a:pt x="35248" y="20473"/>
                  <a:pt x="36678" y="20656"/>
                </a:cubicBezTo>
                <a:lnTo>
                  <a:pt x="37228" y="20693"/>
                </a:lnTo>
                <a:cubicBezTo>
                  <a:pt x="37375" y="20693"/>
                  <a:pt x="37375" y="20473"/>
                  <a:pt x="37265" y="20436"/>
                </a:cubicBezTo>
                <a:cubicBezTo>
                  <a:pt x="35872" y="19923"/>
                  <a:pt x="34442" y="19447"/>
                  <a:pt x="33049" y="18970"/>
                </a:cubicBezTo>
                <a:cubicBezTo>
                  <a:pt x="31619" y="18494"/>
                  <a:pt x="30226" y="18054"/>
                  <a:pt x="28797" y="17614"/>
                </a:cubicBezTo>
                <a:cubicBezTo>
                  <a:pt x="27367" y="17211"/>
                  <a:pt x="25901" y="16807"/>
                  <a:pt x="24471" y="16441"/>
                </a:cubicBezTo>
                <a:cubicBezTo>
                  <a:pt x="23041" y="16038"/>
                  <a:pt x="21575" y="15708"/>
                  <a:pt x="20145" y="15378"/>
                </a:cubicBezTo>
                <a:cubicBezTo>
                  <a:pt x="18826" y="15048"/>
                  <a:pt x="17506" y="14901"/>
                  <a:pt x="16186" y="14901"/>
                </a:cubicBezTo>
                <a:lnTo>
                  <a:pt x="17139" y="14535"/>
                </a:lnTo>
                <a:cubicBezTo>
                  <a:pt x="17873" y="14241"/>
                  <a:pt x="18569" y="13985"/>
                  <a:pt x="19302" y="13691"/>
                </a:cubicBezTo>
                <a:lnTo>
                  <a:pt x="19522" y="13655"/>
                </a:lnTo>
                <a:cubicBezTo>
                  <a:pt x="20952" y="14241"/>
                  <a:pt x="22418" y="14754"/>
                  <a:pt x="23921" y="15194"/>
                </a:cubicBezTo>
                <a:cubicBezTo>
                  <a:pt x="25424" y="15634"/>
                  <a:pt x="26927" y="16001"/>
                  <a:pt x="28430" y="16294"/>
                </a:cubicBezTo>
                <a:cubicBezTo>
                  <a:pt x="29970" y="16587"/>
                  <a:pt x="31509" y="16844"/>
                  <a:pt x="33012" y="17027"/>
                </a:cubicBezTo>
                <a:cubicBezTo>
                  <a:pt x="34552" y="17211"/>
                  <a:pt x="36128" y="17321"/>
                  <a:pt x="37705" y="17394"/>
                </a:cubicBezTo>
                <a:cubicBezTo>
                  <a:pt x="38832" y="17448"/>
                  <a:pt x="39978" y="17482"/>
                  <a:pt x="41116" y="17482"/>
                </a:cubicBezTo>
                <a:cubicBezTo>
                  <a:pt x="41532" y="17482"/>
                  <a:pt x="41948" y="17477"/>
                  <a:pt x="42360" y="17467"/>
                </a:cubicBezTo>
                <a:lnTo>
                  <a:pt x="42947" y="17467"/>
                </a:lnTo>
                <a:cubicBezTo>
                  <a:pt x="43057" y="17467"/>
                  <a:pt x="43093" y="17284"/>
                  <a:pt x="42947" y="17211"/>
                </a:cubicBezTo>
                <a:cubicBezTo>
                  <a:pt x="41444" y="16734"/>
                  <a:pt x="39904" y="16294"/>
                  <a:pt x="38364" y="15891"/>
                </a:cubicBezTo>
                <a:cubicBezTo>
                  <a:pt x="36861" y="15488"/>
                  <a:pt x="35285" y="15121"/>
                  <a:pt x="33709" y="14791"/>
                </a:cubicBezTo>
                <a:cubicBezTo>
                  <a:pt x="32169" y="14498"/>
                  <a:pt x="30593" y="14241"/>
                  <a:pt x="29017" y="13985"/>
                </a:cubicBezTo>
                <a:cubicBezTo>
                  <a:pt x="27440" y="13765"/>
                  <a:pt x="25864" y="13545"/>
                  <a:pt x="24288" y="13398"/>
                </a:cubicBezTo>
                <a:cubicBezTo>
                  <a:pt x="23591" y="13325"/>
                  <a:pt x="22885" y="13288"/>
                  <a:pt x="22180" y="13288"/>
                </a:cubicBezTo>
                <a:cubicBezTo>
                  <a:pt x="21474" y="13288"/>
                  <a:pt x="20768" y="13325"/>
                  <a:pt x="20072" y="13398"/>
                </a:cubicBezTo>
                <a:cubicBezTo>
                  <a:pt x="20915" y="13105"/>
                  <a:pt x="21758" y="12812"/>
                  <a:pt x="22601" y="12518"/>
                </a:cubicBezTo>
                <a:cubicBezTo>
                  <a:pt x="23974" y="12659"/>
                  <a:pt x="25347" y="12726"/>
                  <a:pt x="26720" y="12726"/>
                </a:cubicBezTo>
                <a:cubicBezTo>
                  <a:pt x="28573" y="12726"/>
                  <a:pt x="30426" y="12603"/>
                  <a:pt x="32279" y="12372"/>
                </a:cubicBezTo>
                <a:cubicBezTo>
                  <a:pt x="35505" y="11932"/>
                  <a:pt x="38658" y="11125"/>
                  <a:pt x="41700" y="9989"/>
                </a:cubicBezTo>
                <a:cubicBezTo>
                  <a:pt x="43423" y="9366"/>
                  <a:pt x="45073" y="8596"/>
                  <a:pt x="46686" y="7753"/>
                </a:cubicBezTo>
                <a:cubicBezTo>
                  <a:pt x="46796" y="7716"/>
                  <a:pt x="46759" y="7533"/>
                  <a:pt x="46649" y="7496"/>
                </a:cubicBezTo>
                <a:cubicBezTo>
                  <a:pt x="43387" y="7679"/>
                  <a:pt x="40161" y="8046"/>
                  <a:pt x="36935" y="8596"/>
                </a:cubicBezTo>
                <a:cubicBezTo>
                  <a:pt x="33709" y="9146"/>
                  <a:pt x="30520" y="9879"/>
                  <a:pt x="27367" y="10759"/>
                </a:cubicBezTo>
                <a:cubicBezTo>
                  <a:pt x="26084" y="11125"/>
                  <a:pt x="24801" y="11529"/>
                  <a:pt x="23518" y="11968"/>
                </a:cubicBezTo>
                <a:cubicBezTo>
                  <a:pt x="24251" y="11565"/>
                  <a:pt x="24911" y="11162"/>
                  <a:pt x="25607" y="10722"/>
                </a:cubicBezTo>
                <a:cubicBezTo>
                  <a:pt x="26524" y="10062"/>
                  <a:pt x="27367" y="9366"/>
                  <a:pt x="28173" y="8596"/>
                </a:cubicBezTo>
                <a:cubicBezTo>
                  <a:pt x="28980" y="7789"/>
                  <a:pt x="29713" y="6946"/>
                  <a:pt x="30373" y="6067"/>
                </a:cubicBezTo>
                <a:cubicBezTo>
                  <a:pt x="30703" y="5590"/>
                  <a:pt x="31033" y="5150"/>
                  <a:pt x="31289" y="4674"/>
                </a:cubicBezTo>
                <a:cubicBezTo>
                  <a:pt x="31583" y="4234"/>
                  <a:pt x="31876" y="3720"/>
                  <a:pt x="32133" y="3244"/>
                </a:cubicBezTo>
                <a:cubicBezTo>
                  <a:pt x="32609" y="2217"/>
                  <a:pt x="33269" y="1264"/>
                  <a:pt x="34039" y="495"/>
                </a:cubicBezTo>
                <a:lnTo>
                  <a:pt x="34369" y="201"/>
                </a:lnTo>
                <a:cubicBezTo>
                  <a:pt x="34461" y="140"/>
                  <a:pt x="34373" y="1"/>
                  <a:pt x="3427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9"/>
          <p:cNvSpPr/>
          <p:nvPr/>
        </p:nvSpPr>
        <p:spPr>
          <a:xfrm rot="3224944" flipH="1">
            <a:off x="9233449" y="-1559738"/>
            <a:ext cx="3601987" cy="2874003"/>
          </a:xfrm>
          <a:custGeom>
            <a:avLst/>
            <a:gdLst/>
            <a:ahLst/>
            <a:cxnLst/>
            <a:rect l="l" t="t" r="r" b="b"/>
            <a:pathLst>
              <a:path w="85084" h="67888" extrusionOk="0">
                <a:moveTo>
                  <a:pt x="1" y="0"/>
                </a:moveTo>
                <a:lnTo>
                  <a:pt x="1" y="30903"/>
                </a:lnTo>
                <a:lnTo>
                  <a:pt x="28337" y="61109"/>
                </a:lnTo>
                <a:cubicBezTo>
                  <a:pt x="29914" y="62795"/>
                  <a:pt x="31526" y="64482"/>
                  <a:pt x="33506" y="65691"/>
                </a:cubicBezTo>
                <a:cubicBezTo>
                  <a:pt x="36362" y="67405"/>
                  <a:pt x="39723" y="67888"/>
                  <a:pt x="43095" y="67888"/>
                </a:cubicBezTo>
                <a:cubicBezTo>
                  <a:pt x="44267" y="67888"/>
                  <a:pt x="45440" y="67829"/>
                  <a:pt x="46593" y="67744"/>
                </a:cubicBezTo>
                <a:cubicBezTo>
                  <a:pt x="47253" y="67744"/>
                  <a:pt x="47913" y="67598"/>
                  <a:pt x="48499" y="67268"/>
                </a:cubicBezTo>
                <a:cubicBezTo>
                  <a:pt x="49122" y="66791"/>
                  <a:pt x="49452" y="66058"/>
                  <a:pt x="49746" y="65325"/>
                </a:cubicBezTo>
                <a:cubicBezTo>
                  <a:pt x="52752" y="57883"/>
                  <a:pt x="56637" y="50845"/>
                  <a:pt x="61293" y="44356"/>
                </a:cubicBezTo>
                <a:cubicBezTo>
                  <a:pt x="63822" y="40837"/>
                  <a:pt x="66718" y="37355"/>
                  <a:pt x="70677" y="35595"/>
                </a:cubicBezTo>
                <a:cubicBezTo>
                  <a:pt x="72400" y="34825"/>
                  <a:pt x="74233" y="34422"/>
                  <a:pt x="75993" y="33872"/>
                </a:cubicBezTo>
                <a:cubicBezTo>
                  <a:pt x="79145" y="32882"/>
                  <a:pt x="82115" y="31379"/>
                  <a:pt x="85047" y="29840"/>
                </a:cubicBezTo>
                <a:lnTo>
                  <a:pt x="85084" y="8688"/>
                </a:lnTo>
                <a:lnTo>
                  <a:pt x="85084" y="8688"/>
                </a:lnTo>
                <a:cubicBezTo>
                  <a:pt x="84937" y="8835"/>
                  <a:pt x="84791" y="9018"/>
                  <a:pt x="84644" y="9165"/>
                </a:cubicBezTo>
                <a:cubicBezTo>
                  <a:pt x="82078" y="11914"/>
                  <a:pt x="79182" y="14297"/>
                  <a:pt x="75993" y="16276"/>
                </a:cubicBezTo>
                <a:cubicBezTo>
                  <a:pt x="69242" y="20370"/>
                  <a:pt x="61568" y="22478"/>
                  <a:pt x="53829" y="22478"/>
                </a:cubicBezTo>
                <a:cubicBezTo>
                  <a:pt x="49719" y="22478"/>
                  <a:pt x="45590" y="21884"/>
                  <a:pt x="41571" y="20675"/>
                </a:cubicBezTo>
                <a:cubicBezTo>
                  <a:pt x="36585" y="19172"/>
                  <a:pt x="31966" y="16716"/>
                  <a:pt x="27347" y="1433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280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>
            <a:spLocks noGrp="1"/>
          </p:cNvSpPr>
          <p:nvPr>
            <p:ph type="title"/>
          </p:nvPr>
        </p:nvSpPr>
        <p:spPr>
          <a:xfrm>
            <a:off x="950967" y="2148065"/>
            <a:ext cx="48624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362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5168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stoga"/>
              <a:buNone/>
              <a:defRPr sz="3600">
                <a:solidFill>
                  <a:schemeClr val="accent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●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○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oces"/>
              <a:buChar char="■"/>
              <a:defRPr sz="1600">
                <a:solidFill>
                  <a:schemeClr val="dk1"/>
                </a:solidFill>
                <a:latin typeface="Voces"/>
                <a:ea typeface="Voces"/>
                <a:cs typeface="Voces"/>
                <a:sym typeface="Voce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143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08" name="Google Shape;2508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2911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12" name="Google Shape;2512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734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6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18" name="Google Shape;2518;p6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3893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A02F-30D0-6B45-6312-CF3D83E4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400" y="2676023"/>
            <a:ext cx="7133200" cy="2564400"/>
          </a:xfrm>
        </p:spPr>
        <p:txBody>
          <a:bodyPr/>
          <a:lstStyle/>
          <a:p>
            <a:r>
              <a:rPr lang="en-US" dirty="0" err="1"/>
              <a:t>PolluCon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B373-2D59-490E-897F-EEC38C44E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54843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4DA1-AC3C-1582-A5E8-0504E9EB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Method Option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AB68A-A98B-08E6-004D-8AA6907B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64555"/>
            <a:ext cx="2774950" cy="5482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33DF6-C781-F220-E4EA-08EB4621FE41}"/>
              </a:ext>
            </a:extLst>
          </p:cNvPr>
          <p:cNvSpPr txBox="1"/>
          <p:nvPr/>
        </p:nvSpPr>
        <p:spPr>
          <a:xfrm>
            <a:off x="3186904" y="5772225"/>
            <a:ext cx="570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Story: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virtual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8D80EA-CF26-299E-95E5-7C4267CC6DB9}"/>
              </a:ext>
            </a:extLst>
          </p:cNvPr>
          <p:cNvCxnSpPr>
            <a:cxnSpLocks/>
          </p:cNvCxnSpPr>
          <p:nvPr/>
        </p:nvCxnSpPr>
        <p:spPr>
          <a:xfrm flipH="1">
            <a:off x="3186905" y="2705100"/>
            <a:ext cx="101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3FE341-ED3D-0817-8673-13460FD37136}"/>
              </a:ext>
            </a:extLst>
          </p:cNvPr>
          <p:cNvSpPr txBox="1"/>
          <p:nvPr/>
        </p:nvSpPr>
        <p:spPr>
          <a:xfrm>
            <a:off x="4283338" y="2520434"/>
            <a:ext cx="677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virtual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Sizedbox</a:t>
            </a:r>
            <a:r>
              <a:rPr lang="en-US" dirty="0"/>
              <a:t> Elevated Button</a:t>
            </a:r>
          </a:p>
        </p:txBody>
      </p:sp>
    </p:spTree>
    <p:extLst>
      <p:ext uri="{BB962C8B-B14F-4D97-AF65-F5344CB8AC3E}">
        <p14:creationId xmlns:p14="http://schemas.microsoft.com/office/powerpoint/2010/main" val="283022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4106-2437-8AA7-6A79-8563C47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34716-F952-788A-FBC0-B114B28E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264554"/>
            <a:ext cx="2781189" cy="5428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659A9-346E-2349-4B2C-1EF235EAA529}"/>
              </a:ext>
            </a:extLst>
          </p:cNvPr>
          <p:cNvSpPr txBox="1"/>
          <p:nvPr/>
        </p:nvSpPr>
        <p:spPr>
          <a:xfrm>
            <a:off x="3186905" y="5670625"/>
            <a:ext cx="407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Story: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pengaturan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6A4C6A-A124-E349-989C-C59D81B8871D}"/>
              </a:ext>
            </a:extLst>
          </p:cNvPr>
          <p:cNvCxnSpPr>
            <a:cxnSpLocks/>
          </p:cNvCxnSpPr>
          <p:nvPr/>
        </p:nvCxnSpPr>
        <p:spPr>
          <a:xfrm flipH="1">
            <a:off x="3186905" y="2298700"/>
            <a:ext cx="101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D3CA8E-CD7C-B8E4-071B-0F2FC0E18B52}"/>
              </a:ext>
            </a:extLst>
          </p:cNvPr>
          <p:cNvCxnSpPr>
            <a:cxnSpLocks/>
          </p:cNvCxnSpPr>
          <p:nvPr/>
        </p:nvCxnSpPr>
        <p:spPr>
          <a:xfrm flipH="1">
            <a:off x="3057413" y="2933700"/>
            <a:ext cx="101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BFAF80-BC50-2375-E993-C659D8AC44F4}"/>
              </a:ext>
            </a:extLst>
          </p:cNvPr>
          <p:cNvSpPr txBox="1"/>
          <p:nvPr/>
        </p:nvSpPr>
        <p:spPr>
          <a:xfrm>
            <a:off x="4333192" y="2114033"/>
            <a:ext cx="758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mode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gelap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1139-FB82-4BC3-EC91-026127E764DB}"/>
              </a:ext>
            </a:extLst>
          </p:cNvPr>
          <p:cNvSpPr txBox="1"/>
          <p:nvPr/>
        </p:nvSpPr>
        <p:spPr>
          <a:xfrm>
            <a:off x="4074208" y="2933700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Font Color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font default </a:t>
            </a:r>
            <a:r>
              <a:rPr lang="en-US" dirty="0" err="1"/>
              <a:t>aplikasi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A780B-F361-26EE-F997-0F14B511E2E2}"/>
              </a:ext>
            </a:extLst>
          </p:cNvPr>
          <p:cNvSpPr txBox="1"/>
          <p:nvPr/>
        </p:nvSpPr>
        <p:spPr>
          <a:xfrm>
            <a:off x="3186905" y="3696797"/>
            <a:ext cx="3199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fitur</a:t>
            </a:r>
            <a:r>
              <a:rPr lang="en-US" sz="2100" dirty="0"/>
              <a:t> </a:t>
            </a:r>
            <a:r>
              <a:rPr lang="en-US" sz="2100" dirty="0" err="1"/>
              <a:t>pengaturan</a:t>
            </a:r>
            <a:r>
              <a:rPr lang="en-US" sz="2100" dirty="0"/>
              <a:t> </a:t>
            </a:r>
            <a:r>
              <a:rPr lang="en-US" sz="2100" dirty="0" err="1"/>
              <a:t>lainnya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ditambahkan</a:t>
            </a:r>
            <a:r>
              <a:rPr lang="en-US" sz="2100" dirty="0"/>
              <a:t> </a:t>
            </a:r>
            <a:r>
              <a:rPr lang="en-US" sz="2100" dirty="0" err="1"/>
              <a:t>setelah</a:t>
            </a:r>
            <a:r>
              <a:rPr lang="en-US" sz="2100" dirty="0"/>
              <a:t> </a:t>
            </a:r>
            <a:r>
              <a:rPr lang="en-US" sz="2100" dirty="0" err="1"/>
              <a:t>ujian</a:t>
            </a:r>
            <a:r>
              <a:rPr lang="en-US" sz="2100" dirty="0"/>
              <a:t> </a:t>
            </a:r>
            <a:r>
              <a:rPr lang="en-US" sz="2100" dirty="0" err="1"/>
              <a:t>tengah</a:t>
            </a:r>
            <a:r>
              <a:rPr lang="en-US" sz="2100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22448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E027-BFBE-0C05-2C73-19DE5BAB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DBFFD-BCDF-A92E-249F-4BE02A48C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100" dirty="0" err="1"/>
              <a:t>Saat</a:t>
            </a:r>
            <a:r>
              <a:rPr lang="en-US" sz="3100" dirty="0"/>
              <a:t> </a:t>
            </a:r>
            <a:r>
              <a:rPr lang="en-US" sz="3100" dirty="0" err="1"/>
              <a:t>ini</a:t>
            </a:r>
            <a:r>
              <a:rPr lang="en-US" sz="3100" dirty="0"/>
              <a:t> di </a:t>
            </a:r>
            <a:r>
              <a:rPr lang="en-US" sz="3100" dirty="0" err="1"/>
              <a:t>banyak</a:t>
            </a:r>
            <a:r>
              <a:rPr lang="en-US" sz="3100" dirty="0"/>
              <a:t> </a:t>
            </a:r>
            <a:r>
              <a:rPr lang="en-US" sz="3100" dirty="0" err="1"/>
              <a:t>tempat</a:t>
            </a:r>
            <a:r>
              <a:rPr lang="en-US" sz="3100" dirty="0"/>
              <a:t> </a:t>
            </a:r>
            <a:r>
              <a:rPr lang="en-US" sz="3100" dirty="0" err="1"/>
              <a:t>termasuk</a:t>
            </a:r>
            <a:r>
              <a:rPr lang="en-US" sz="3100" dirty="0"/>
              <a:t> Pantai, Area Kota dan </a:t>
            </a:r>
            <a:r>
              <a:rPr lang="en-US" sz="3100" dirty="0" err="1"/>
              <a:t>Hutan</a:t>
            </a:r>
            <a:r>
              <a:rPr lang="en-US" sz="3100" dirty="0"/>
              <a:t>. </a:t>
            </a:r>
            <a:r>
              <a:rPr lang="en-US" sz="3100" dirty="0" err="1"/>
              <a:t>Polusi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masuknya</a:t>
            </a:r>
            <a:r>
              <a:rPr lang="en-US" sz="3100" dirty="0"/>
              <a:t> </a:t>
            </a:r>
            <a:r>
              <a:rPr lang="en-US" sz="3100" dirty="0" err="1"/>
              <a:t>bahan</a:t>
            </a:r>
            <a:r>
              <a:rPr lang="en-US" sz="3100" dirty="0"/>
              <a:t> </a:t>
            </a:r>
            <a:r>
              <a:rPr lang="en-US" sz="3100" dirty="0" err="1"/>
              <a:t>berbahaya</a:t>
            </a:r>
            <a:r>
              <a:rPr lang="en-US" sz="3100" dirty="0"/>
              <a:t>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lingkungan</a:t>
            </a:r>
            <a:r>
              <a:rPr lang="en-US" sz="3100" dirty="0"/>
              <a:t>.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hanya</a:t>
            </a:r>
            <a:r>
              <a:rPr lang="en-US" sz="3100" dirty="0"/>
              <a:t> </a:t>
            </a:r>
            <a:r>
              <a:rPr lang="en-US" sz="3100" dirty="0" err="1"/>
              <a:t>Polusi</a:t>
            </a:r>
            <a:r>
              <a:rPr lang="en-US" sz="3100" dirty="0"/>
              <a:t>, </a:t>
            </a:r>
            <a:r>
              <a:rPr lang="en-US" sz="3100" dirty="0" err="1"/>
              <a:t>Deforestasi</a:t>
            </a:r>
            <a:r>
              <a:rPr lang="en-US" sz="3100" dirty="0"/>
              <a:t> juga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/>
              <a:t>masalah</a:t>
            </a:r>
            <a:r>
              <a:rPr lang="en-US" sz="3100" dirty="0"/>
              <a:t> </a:t>
            </a:r>
            <a:r>
              <a:rPr lang="en-US" sz="3100" dirty="0" err="1"/>
              <a:t>lingkungan</a:t>
            </a:r>
            <a:r>
              <a:rPr lang="en-US" sz="3100" dirty="0"/>
              <a:t>, juga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menyebabkan</a:t>
            </a:r>
            <a:r>
              <a:rPr lang="en-US" sz="3100" dirty="0"/>
              <a:t> </a:t>
            </a:r>
            <a:r>
              <a:rPr lang="en-US" sz="3100" dirty="0" err="1"/>
              <a:t>polusi</a:t>
            </a:r>
            <a:r>
              <a:rPr lang="en-US" sz="3100" dirty="0"/>
              <a:t>. Banyak negara </a:t>
            </a:r>
            <a:r>
              <a:rPr lang="en-US" sz="3100" dirty="0" err="1"/>
              <a:t>telah</a:t>
            </a:r>
            <a:r>
              <a:rPr lang="en-US" sz="3100" dirty="0"/>
              <a:t> </a:t>
            </a:r>
            <a:r>
              <a:rPr lang="en-US" sz="3100" dirty="0" err="1"/>
              <a:t>mengalami</a:t>
            </a:r>
            <a:r>
              <a:rPr lang="en-US" sz="3100" dirty="0"/>
              <a:t> </a:t>
            </a:r>
            <a:r>
              <a:rPr lang="en-US" sz="3100" dirty="0" err="1"/>
              <a:t>kualitas</a:t>
            </a:r>
            <a:r>
              <a:rPr lang="en-US" sz="3100" dirty="0"/>
              <a:t> </a:t>
            </a:r>
            <a:r>
              <a:rPr lang="en-US" sz="3100" dirty="0" err="1"/>
              <a:t>udara</a:t>
            </a:r>
            <a:r>
              <a:rPr lang="en-US" sz="3100" dirty="0"/>
              <a:t> yang </a:t>
            </a:r>
            <a:r>
              <a:rPr lang="en-US" sz="3100" dirty="0" err="1"/>
              <a:t>buruk</a:t>
            </a:r>
            <a:r>
              <a:rPr lang="en-US" sz="3100" dirty="0"/>
              <a:t> </a:t>
            </a:r>
            <a:r>
              <a:rPr lang="en-US" sz="3100" dirty="0" err="1"/>
              <a:t>terutama</a:t>
            </a:r>
            <a:r>
              <a:rPr lang="en-US" sz="3100" dirty="0"/>
              <a:t> negara </a:t>
            </a:r>
            <a:r>
              <a:rPr lang="en-US" sz="3100" dirty="0" err="1"/>
              <a:t>berkembang</a:t>
            </a:r>
            <a:r>
              <a:rPr lang="en-US" sz="3100" dirty="0"/>
              <a:t> </a:t>
            </a:r>
            <a:r>
              <a:rPr lang="en-US" sz="3100" dirty="0" err="1"/>
              <a:t>dimana</a:t>
            </a:r>
            <a:r>
              <a:rPr lang="en-US" sz="3100" dirty="0"/>
              <a:t> </a:t>
            </a:r>
            <a:r>
              <a:rPr lang="en-US" sz="3100" dirty="0" err="1"/>
              <a:t>tingkat</a:t>
            </a:r>
            <a:r>
              <a:rPr lang="en-US" sz="3100" dirty="0"/>
              <a:t> </a:t>
            </a:r>
            <a:r>
              <a:rPr lang="en-US" sz="3100" dirty="0" err="1"/>
              <a:t>emisi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diperoleh</a:t>
            </a:r>
            <a:r>
              <a:rPr lang="en-US" sz="3100" dirty="0"/>
              <a:t>. </a:t>
            </a:r>
            <a:r>
              <a:rPr lang="en-US" sz="3100" dirty="0" err="1"/>
              <a:t>Emisi</a:t>
            </a:r>
            <a:r>
              <a:rPr lang="en-US" sz="3100" dirty="0"/>
              <a:t> </a:t>
            </a:r>
            <a:r>
              <a:rPr lang="en-US" sz="3100" dirty="0" err="1"/>
              <a:t>polutan</a:t>
            </a:r>
            <a:r>
              <a:rPr lang="en-US" sz="3100" dirty="0"/>
              <a:t>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udara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mengakibatkan</a:t>
            </a:r>
            <a:r>
              <a:rPr lang="en-US" sz="3100" dirty="0"/>
              <a:t> </a:t>
            </a:r>
            <a:r>
              <a:rPr lang="en-US" sz="3100" dirty="0" err="1"/>
              <a:t>perubahan</a:t>
            </a:r>
            <a:r>
              <a:rPr lang="en-US" sz="3100" dirty="0"/>
              <a:t> </a:t>
            </a:r>
            <a:r>
              <a:rPr lang="en-US" sz="3100" dirty="0" err="1"/>
              <a:t>iklim</a:t>
            </a:r>
            <a:r>
              <a:rPr lang="en-US" sz="3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41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9822-E8B2-4141-C251-DDED097C6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Solusi Kami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A301-7C52-B93C-D5FE-E345EC7E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14" y="2969400"/>
            <a:ext cx="10353494" cy="2440533"/>
          </a:xfrm>
        </p:spPr>
        <p:txBody>
          <a:bodyPr/>
          <a:lstStyle/>
          <a:p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PolluCon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Layanan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Donasi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Kontribusi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Polusi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Deforestasi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banyak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negara di dunia, Go Green &amp; Bantu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Berkontribusi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Berdonasi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PolluCon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juga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membantu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semua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orang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berkontribusi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agar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tidak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terjadi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Tujuan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kami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membangun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fasilitas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daur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ulang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 mana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Sampah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seharusnya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didaur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ulang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Jangan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buang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sampah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sembarangan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Mari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lestarikan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lautan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selamatkan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pepohonan</a:t>
            </a:r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63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B1F1-2760-5D2C-16EF-F338F03B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2303"/>
          </a:xfrm>
        </p:spPr>
        <p:txBody>
          <a:bodyPr/>
          <a:lstStyle/>
          <a:p>
            <a:r>
              <a:rPr lang="en-US" dirty="0"/>
              <a:t>Registration Tab &amp; Sign In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E274A-D0C4-D292-7D6E-598DFB4A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50" y="1376413"/>
            <a:ext cx="2784459" cy="5338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A8908-60BB-A38B-15B8-10A06AB0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09" y="1376413"/>
            <a:ext cx="2685502" cy="53382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4E075-CFF6-F805-ECF3-50FC74505EB5}"/>
              </a:ext>
            </a:extLst>
          </p:cNvPr>
          <p:cNvCxnSpPr/>
          <p:nvPr/>
        </p:nvCxnSpPr>
        <p:spPr>
          <a:xfrm>
            <a:off x="4665133" y="3928533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FFB51B-E55F-6F58-A3FC-B9EE89165D55}"/>
              </a:ext>
            </a:extLst>
          </p:cNvPr>
          <p:cNvCxnSpPr/>
          <p:nvPr/>
        </p:nvCxnSpPr>
        <p:spPr>
          <a:xfrm>
            <a:off x="4639733" y="3928533"/>
            <a:ext cx="1394917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9D6625-5E99-AC51-1B03-6E440A966AA6}"/>
              </a:ext>
            </a:extLst>
          </p:cNvPr>
          <p:cNvCxnSpPr/>
          <p:nvPr/>
        </p:nvCxnSpPr>
        <p:spPr>
          <a:xfrm>
            <a:off x="4809067" y="4986867"/>
            <a:ext cx="1225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EF7A02-0044-2B11-3403-A15D3E1024BE}"/>
              </a:ext>
            </a:extLst>
          </p:cNvPr>
          <p:cNvSpPr txBox="1"/>
          <p:nvPr/>
        </p:nvSpPr>
        <p:spPr>
          <a:xfrm>
            <a:off x="952532" y="4599608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Sizedbox</a:t>
            </a:r>
            <a:r>
              <a:rPr lang="en-US" dirty="0"/>
              <a:t> Elevated Button </a:t>
            </a:r>
            <a:r>
              <a:rPr lang="en-US" dirty="0" err="1"/>
              <a:t>untuk</a:t>
            </a:r>
            <a:r>
              <a:rPr lang="en-US" dirty="0"/>
              <a:t> </a:t>
            </a:r>
          </a:p>
          <a:p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 </a:t>
            </a:r>
          </a:p>
          <a:p>
            <a:r>
              <a:rPr lang="en-US" dirty="0"/>
              <a:t>dan tab daftar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</a:p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daftar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FBCBF-C12E-8B4D-2E9F-0D53FB1CB0A7}"/>
              </a:ext>
            </a:extLst>
          </p:cNvPr>
          <p:cNvSpPr txBox="1"/>
          <p:nvPr/>
        </p:nvSpPr>
        <p:spPr>
          <a:xfrm>
            <a:off x="1188976" y="3517572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</a:p>
          <a:p>
            <a:r>
              <a:rPr lang="en-US" dirty="0"/>
              <a:t>password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textfield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3AB67-4C99-83D8-803A-456A9EB1650E}"/>
              </a:ext>
            </a:extLst>
          </p:cNvPr>
          <p:cNvCxnSpPr/>
          <p:nvPr/>
        </p:nvCxnSpPr>
        <p:spPr>
          <a:xfrm>
            <a:off x="4665133" y="2607733"/>
            <a:ext cx="1295400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9C804-002A-F397-BA00-7FB51845F5CF}"/>
              </a:ext>
            </a:extLst>
          </p:cNvPr>
          <p:cNvSpPr txBox="1"/>
          <p:nvPr/>
        </p:nvSpPr>
        <p:spPr>
          <a:xfrm>
            <a:off x="2830170" y="24678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 </a:t>
            </a:r>
            <a:r>
              <a:rPr lang="en-US" dirty="0" err="1"/>
              <a:t>PolluCon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EFF-7152-77F7-DEB5-DBA6A415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777"/>
            <a:ext cx="8911687" cy="128089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95FC9-C3DD-04F0-9CEC-B7F579A0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01" y="1280331"/>
            <a:ext cx="2770171" cy="53901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16092-E1E4-4F1B-16A6-1D174EFB8A18}"/>
              </a:ext>
            </a:extLst>
          </p:cNvPr>
          <p:cNvCxnSpPr>
            <a:cxnSpLocks/>
          </p:cNvCxnSpPr>
          <p:nvPr/>
        </p:nvCxnSpPr>
        <p:spPr>
          <a:xfrm flipH="1" flipV="1">
            <a:off x="5092743" y="1720334"/>
            <a:ext cx="8683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CB6990-439D-9171-17AC-AACCA892600F}"/>
              </a:ext>
            </a:extLst>
          </p:cNvPr>
          <p:cNvSpPr txBox="1"/>
          <p:nvPr/>
        </p:nvSpPr>
        <p:spPr>
          <a:xfrm>
            <a:off x="6098539" y="1720334"/>
            <a:ext cx="583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tab </a:t>
            </a:r>
            <a:r>
              <a:rPr lang="en-US" dirty="0" err="1"/>
              <a:t>pengaturan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E1D6D5-1CCA-4190-8F69-F04717D63B22}"/>
              </a:ext>
            </a:extLst>
          </p:cNvPr>
          <p:cNvCxnSpPr>
            <a:cxnSpLocks/>
          </p:cNvCxnSpPr>
          <p:nvPr/>
        </p:nvCxnSpPr>
        <p:spPr>
          <a:xfrm flipV="1">
            <a:off x="1932477" y="1708666"/>
            <a:ext cx="573704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4CEA0A-6272-6C5E-0593-42BDBCF1FFF0}"/>
              </a:ext>
            </a:extLst>
          </p:cNvPr>
          <p:cNvSpPr txBox="1"/>
          <p:nvPr/>
        </p:nvSpPr>
        <p:spPr>
          <a:xfrm>
            <a:off x="998430" y="2533415"/>
            <a:ext cx="149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dan settings </a:t>
            </a:r>
            <a:r>
              <a:rPr lang="en-US" dirty="0" err="1"/>
              <a:t>dapat</a:t>
            </a:r>
            <a:r>
              <a:rPr lang="en-US" dirty="0"/>
              <a:t> </a:t>
            </a:r>
          </a:p>
          <a:p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tab </a:t>
            </a:r>
            <a:r>
              <a:rPr lang="en-US" dirty="0" err="1"/>
              <a:t>itu</a:t>
            </a:r>
            <a:r>
              <a:rPr lang="en-US" dirty="0"/>
              <a:t>. </a:t>
            </a:r>
          </a:p>
          <a:p>
            <a:r>
              <a:rPr lang="en-US" dirty="0"/>
              <a:t>Anda </a:t>
            </a:r>
            <a:r>
              <a:rPr lang="en-US" dirty="0" err="1"/>
              <a:t>benar-benar</a:t>
            </a:r>
            <a:r>
              <a:rPr lang="en-US" dirty="0"/>
              <a:t> 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account </a:t>
            </a:r>
          </a:p>
          <a:p>
            <a:r>
              <a:rPr lang="en-US" dirty="0" err="1"/>
              <a:t>dengannya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9273DB-C3D8-A3B9-8840-CD94EA4F8AA5}"/>
              </a:ext>
            </a:extLst>
          </p:cNvPr>
          <p:cNvCxnSpPr/>
          <p:nvPr/>
        </p:nvCxnSpPr>
        <p:spPr>
          <a:xfrm flipH="1">
            <a:off x="5092743" y="576580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3FDDE3-F1F3-C8AC-3E55-7A68DF0F4E29}"/>
              </a:ext>
            </a:extLst>
          </p:cNvPr>
          <p:cNvSpPr txBox="1"/>
          <p:nvPr/>
        </p:nvSpPr>
        <p:spPr>
          <a:xfrm>
            <a:off x="6291257" y="5304135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elevatedbutton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C9BB-D561-5BBC-4E44-5A955131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4488B-91CD-650F-AC6D-C100D37A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1454149"/>
            <a:ext cx="2720976" cy="53108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708C6-2F24-DD05-6ACB-32E029AE4A6B}"/>
              </a:ext>
            </a:extLst>
          </p:cNvPr>
          <p:cNvCxnSpPr/>
          <p:nvPr/>
        </p:nvCxnSpPr>
        <p:spPr>
          <a:xfrm flipH="1">
            <a:off x="3314700" y="2908300"/>
            <a:ext cx="1079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7D6B35-6576-9C6C-E966-C1221CEEFA7B}"/>
              </a:ext>
            </a:extLst>
          </p:cNvPr>
          <p:cNvSpPr txBox="1"/>
          <p:nvPr/>
        </p:nvSpPr>
        <p:spPr>
          <a:xfrm>
            <a:off x="4622800" y="2585134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</a:t>
            </a:r>
          </a:p>
          <a:p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sizedbox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container)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ABFCF2-9897-8856-1C7E-57EFCABB4040}"/>
              </a:ext>
            </a:extLst>
          </p:cNvPr>
          <p:cNvCxnSpPr/>
          <p:nvPr/>
        </p:nvCxnSpPr>
        <p:spPr>
          <a:xfrm flipH="1" flipV="1">
            <a:off x="3314700" y="2374900"/>
            <a:ext cx="107950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7ED7B3-9D3E-6DA3-F059-B412990E146B}"/>
              </a:ext>
            </a:extLst>
          </p:cNvPr>
          <p:cNvCxnSpPr>
            <a:cxnSpLocks/>
          </p:cNvCxnSpPr>
          <p:nvPr/>
        </p:nvCxnSpPr>
        <p:spPr>
          <a:xfrm flipH="1">
            <a:off x="1066800" y="1388533"/>
            <a:ext cx="35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4BAD22-4BF5-B448-E5A9-A1622D1BFF02}"/>
              </a:ext>
            </a:extLst>
          </p:cNvPr>
          <p:cNvSpPr txBox="1"/>
          <p:nvPr/>
        </p:nvSpPr>
        <p:spPr>
          <a:xfrm>
            <a:off x="4622800" y="1203867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9074AE-F72C-A616-5BD1-1C2868D3C5CF}"/>
              </a:ext>
            </a:extLst>
          </p:cNvPr>
          <p:cNvCxnSpPr/>
          <p:nvPr/>
        </p:nvCxnSpPr>
        <p:spPr>
          <a:xfrm>
            <a:off x="1066800" y="1388533"/>
            <a:ext cx="0" cy="6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B6AF-087B-042D-F505-9108D6FB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Contribution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6D72A-1C27-C56A-8796-67113712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64555"/>
            <a:ext cx="2882900" cy="5542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EDE5F-2AC9-B498-7058-F68AED19924E}"/>
              </a:ext>
            </a:extLst>
          </p:cNvPr>
          <p:cNvSpPr txBox="1"/>
          <p:nvPr/>
        </p:nvSpPr>
        <p:spPr>
          <a:xfrm>
            <a:off x="7188200" y="565150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Story: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</a:p>
          <a:p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Polusi</a:t>
            </a:r>
            <a:r>
              <a:rPr lang="en-US" dirty="0"/>
              <a:t> &amp; </a:t>
            </a:r>
          </a:p>
          <a:p>
            <a:r>
              <a:rPr lang="en-US" dirty="0" err="1"/>
              <a:t>Deforestasi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Monetisasi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00B865-6135-8143-04D0-E2E0E999A821}"/>
              </a:ext>
            </a:extLst>
          </p:cNvPr>
          <p:cNvCxnSpPr/>
          <p:nvPr/>
        </p:nvCxnSpPr>
        <p:spPr>
          <a:xfrm flipH="1">
            <a:off x="3031067" y="4241800"/>
            <a:ext cx="846666" cy="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D9D085-9234-57E9-CE0D-D109B0266A06}"/>
              </a:ext>
            </a:extLst>
          </p:cNvPr>
          <p:cNvSpPr txBox="1"/>
          <p:nvPr/>
        </p:nvSpPr>
        <p:spPr>
          <a:xfrm>
            <a:off x="3877733" y="4099467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Sizedbox + dan - berarti menambah dan mengurangi 5.000 </a:t>
            </a:r>
          </a:p>
          <a:p>
            <a:r>
              <a:rPr lang="nl-NL" dirty="0"/>
              <a:t>dan tombol custom adalah memilih jumlah uang tunai yang berbeda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D63412-B5FE-EB78-D5F6-FF54989C9321}"/>
              </a:ext>
            </a:extLst>
          </p:cNvPr>
          <p:cNvCxnSpPr/>
          <p:nvPr/>
        </p:nvCxnSpPr>
        <p:spPr>
          <a:xfrm flipH="1">
            <a:off x="3124200" y="6113165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64B90-25EC-4E45-4213-66A558A19F6A}"/>
              </a:ext>
            </a:extLst>
          </p:cNvPr>
          <p:cNvSpPr txBox="1"/>
          <p:nvPr/>
        </p:nvSpPr>
        <p:spPr>
          <a:xfrm>
            <a:off x="4165600" y="5694065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</a:p>
          <a:p>
            <a:r>
              <a:rPr lang="en-US" dirty="0" err="1"/>
              <a:t>jumlah</a:t>
            </a:r>
            <a:r>
              <a:rPr lang="en-US" dirty="0"/>
              <a:t> total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28155-6B8C-31E6-7983-D1B78CF3FD4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031067" y="2167467"/>
            <a:ext cx="613833" cy="3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BEF9C8-4DCB-C885-6C4D-66582066081C}"/>
              </a:ext>
            </a:extLst>
          </p:cNvPr>
          <p:cNvSpPr txBox="1"/>
          <p:nvPr/>
        </p:nvSpPr>
        <p:spPr>
          <a:xfrm>
            <a:off x="3644900" y="2377069"/>
            <a:ext cx="743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menekan ikon keranjang belanja akan memproses pembayaran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AD78F-3F0D-36EA-1FBE-D3FF04F8B82B}"/>
              </a:ext>
            </a:extLst>
          </p:cNvPr>
          <p:cNvCxnSpPr>
            <a:cxnSpLocks/>
          </p:cNvCxnSpPr>
          <p:nvPr/>
        </p:nvCxnSpPr>
        <p:spPr>
          <a:xfrm flipH="1">
            <a:off x="1106905" y="1665171"/>
            <a:ext cx="2974207" cy="32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430A60-44DE-7374-48A2-C21E09A3BCAC}"/>
              </a:ext>
            </a:extLst>
          </p:cNvPr>
          <p:cNvSpPr txBox="1"/>
          <p:nvPr/>
        </p:nvSpPr>
        <p:spPr>
          <a:xfrm>
            <a:off x="4165600" y="1191220"/>
            <a:ext cx="6723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dan filter </a:t>
            </a:r>
            <a:r>
              <a:rPr lang="en-US" dirty="0" err="1"/>
              <a:t>untuk</a:t>
            </a:r>
            <a:r>
              <a:rPr lang="en-US" dirty="0"/>
              <a:t> </a:t>
            </a:r>
          </a:p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,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pantai</a:t>
            </a:r>
            <a:r>
              <a:rPr lang="en-US" dirty="0"/>
              <a:t>, </a:t>
            </a:r>
          </a:p>
          <a:p>
            <a:r>
              <a:rPr lang="en-US" dirty="0" err="1"/>
              <a:t>penggundulan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, dan lain-lain</a:t>
            </a:r>
          </a:p>
        </p:txBody>
      </p:sp>
    </p:spTree>
    <p:extLst>
      <p:ext uri="{BB962C8B-B14F-4D97-AF65-F5344CB8AC3E}">
        <p14:creationId xmlns:p14="http://schemas.microsoft.com/office/powerpoint/2010/main" val="76336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2D9E-5D24-521C-893F-DBE28326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Comment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61B59-3C04-496A-7348-948A256E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071687"/>
            <a:ext cx="2393950" cy="4744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90531-7776-A93C-6D59-86CE2B94A14A}"/>
              </a:ext>
            </a:extLst>
          </p:cNvPr>
          <p:cNvSpPr txBox="1"/>
          <p:nvPr/>
        </p:nvSpPr>
        <p:spPr>
          <a:xfrm>
            <a:off x="3048000" y="5910724"/>
            <a:ext cx="552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Story: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</a:p>
          <a:p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Bagian </a:t>
            </a:r>
            <a:r>
              <a:rPr lang="en-US" dirty="0" err="1"/>
              <a:t>Ulasan</a:t>
            </a:r>
            <a:r>
              <a:rPr lang="en-US" dirty="0"/>
              <a:t> &amp; </a:t>
            </a:r>
            <a:r>
              <a:rPr lang="en-US" dirty="0" err="1"/>
              <a:t>komentar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02AE45-9690-BB0C-6C69-1CD8AEACAB80}"/>
              </a:ext>
            </a:extLst>
          </p:cNvPr>
          <p:cNvCxnSpPr/>
          <p:nvPr/>
        </p:nvCxnSpPr>
        <p:spPr>
          <a:xfrm flipH="1">
            <a:off x="2827867" y="2988733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9A483-7AE2-8632-F7B1-7C677560B5A1}"/>
              </a:ext>
            </a:extLst>
          </p:cNvPr>
          <p:cNvCxnSpPr/>
          <p:nvPr/>
        </p:nvCxnSpPr>
        <p:spPr>
          <a:xfrm flipH="1">
            <a:off x="2827867" y="2988733"/>
            <a:ext cx="592666" cy="11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B6FC47-26D6-052C-D71C-39199A61AADB}"/>
              </a:ext>
            </a:extLst>
          </p:cNvPr>
          <p:cNvSpPr txBox="1"/>
          <p:nvPr/>
        </p:nvSpPr>
        <p:spPr>
          <a:xfrm>
            <a:off x="3420533" y="2804066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nama, ulasan dan perintah dapat ditulis dalam textfield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E9E5AB-CF1A-F661-634F-6CD0A9C88DE8}"/>
              </a:ext>
            </a:extLst>
          </p:cNvPr>
          <p:cNvCxnSpPr/>
          <p:nvPr/>
        </p:nvCxnSpPr>
        <p:spPr>
          <a:xfrm flipH="1">
            <a:off x="2592924" y="5173133"/>
            <a:ext cx="886876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4AC24-CCAC-5B45-7110-91233624DA9D}"/>
              </a:ext>
            </a:extLst>
          </p:cNvPr>
          <p:cNvSpPr txBox="1"/>
          <p:nvPr/>
        </p:nvSpPr>
        <p:spPr>
          <a:xfrm>
            <a:off x="3556000" y="4988467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daftar </a:t>
            </a:r>
            <a:r>
              <a:rPr lang="sv-SE" dirty="0"/>
              <a:t>ulasan &amp; </a:t>
            </a:r>
            <a:r>
              <a:rPr lang="en-US" dirty="0" err="1"/>
              <a:t>komentar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6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5F52-05C8-B8CE-CD82-DD087C7D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3" y="52780"/>
            <a:ext cx="4837780" cy="646331"/>
          </a:xfrm>
        </p:spPr>
        <p:txBody>
          <a:bodyPr/>
          <a:lstStyle/>
          <a:p>
            <a:r>
              <a:rPr lang="en-US" dirty="0"/>
              <a:t>Profile &amp; Setting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54C38-0137-2660-2592-42BD8A8B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1905000"/>
            <a:ext cx="2513862" cy="486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DFDA7-AA58-C7DF-AD27-BD3F3F56DEEA}"/>
              </a:ext>
            </a:extLst>
          </p:cNvPr>
          <p:cNvSpPr txBox="1"/>
          <p:nvPr/>
        </p:nvSpPr>
        <p:spPr>
          <a:xfrm>
            <a:off x="7925235" y="5756836"/>
            <a:ext cx="4182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Story: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</a:p>
          <a:p>
            <a:r>
              <a:rPr lang="en-US" dirty="0" err="1"/>
              <a:t>Membuat</a:t>
            </a:r>
            <a:r>
              <a:rPr lang="en-US" dirty="0"/>
              <a:t> Bagian Biodata &amp;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pengaturan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F49431-0C92-DD15-09EF-6B4814018F1F}"/>
              </a:ext>
            </a:extLst>
          </p:cNvPr>
          <p:cNvCxnSpPr/>
          <p:nvPr/>
        </p:nvCxnSpPr>
        <p:spPr>
          <a:xfrm flipH="1">
            <a:off x="2836333" y="4792133"/>
            <a:ext cx="59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FC1F37-80FF-F3DD-A7FA-C51CE792DC8E}"/>
              </a:ext>
            </a:extLst>
          </p:cNvPr>
          <p:cNvSpPr txBox="1"/>
          <p:nvPr/>
        </p:nvSpPr>
        <p:spPr>
          <a:xfrm>
            <a:off x="3518302" y="2766952"/>
            <a:ext cx="1083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perempuan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B9502-4109-A957-D8C6-0789231C8963}"/>
              </a:ext>
            </a:extLst>
          </p:cNvPr>
          <p:cNvCxnSpPr/>
          <p:nvPr/>
        </p:nvCxnSpPr>
        <p:spPr>
          <a:xfrm flipH="1">
            <a:off x="2836333" y="6189133"/>
            <a:ext cx="922867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F9018C-D578-E53F-D8E7-476436AFC7EE}"/>
              </a:ext>
            </a:extLst>
          </p:cNvPr>
          <p:cNvSpPr txBox="1"/>
          <p:nvPr/>
        </p:nvSpPr>
        <p:spPr>
          <a:xfrm>
            <a:off x="3884974" y="5608304"/>
            <a:ext cx="3685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home </a:t>
            </a:r>
          </a:p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home, about, </a:t>
            </a:r>
          </a:p>
          <a:p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, </a:t>
            </a:r>
          </a:p>
          <a:p>
            <a:r>
              <a:rPr lang="en-US" dirty="0" err="1"/>
              <a:t>tombol</a:t>
            </a:r>
            <a:r>
              <a:rPr lang="en-US" dirty="0"/>
              <a:t> review dan </a:t>
            </a:r>
            <a:r>
              <a:rPr lang="en-US" dirty="0" err="1"/>
              <a:t>tombol</a:t>
            </a:r>
            <a:r>
              <a:rPr lang="en-US" dirty="0"/>
              <a:t> profile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2918D-A97F-FD74-456F-2A44E1E26BE5}"/>
              </a:ext>
            </a:extLst>
          </p:cNvPr>
          <p:cNvCxnSpPr>
            <a:cxnSpLocks/>
          </p:cNvCxnSpPr>
          <p:nvPr/>
        </p:nvCxnSpPr>
        <p:spPr>
          <a:xfrm flipH="1">
            <a:off x="7700432" y="1172106"/>
            <a:ext cx="101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6101D9-FD3E-2FD8-C08D-B26ADF34574D}"/>
              </a:ext>
            </a:extLst>
          </p:cNvPr>
          <p:cNvCxnSpPr>
            <a:cxnSpLocks/>
          </p:cNvCxnSpPr>
          <p:nvPr/>
        </p:nvCxnSpPr>
        <p:spPr>
          <a:xfrm flipH="1">
            <a:off x="7570940" y="1807106"/>
            <a:ext cx="101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FE01A-89B4-1DBD-0576-87FDDA674553}"/>
              </a:ext>
            </a:extLst>
          </p:cNvPr>
          <p:cNvSpPr txBox="1"/>
          <p:nvPr/>
        </p:nvSpPr>
        <p:spPr>
          <a:xfrm>
            <a:off x="8846719" y="987439"/>
            <a:ext cx="30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mode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gelap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C9F17-C1F2-8BDC-24EE-E8A7631B6171}"/>
              </a:ext>
            </a:extLst>
          </p:cNvPr>
          <p:cNvSpPr txBox="1"/>
          <p:nvPr/>
        </p:nvSpPr>
        <p:spPr>
          <a:xfrm>
            <a:off x="8587735" y="1807106"/>
            <a:ext cx="3355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Color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font default </a:t>
            </a:r>
            <a:r>
              <a:rPr lang="en-US" dirty="0" err="1"/>
              <a:t>aplikasi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765D5-881C-2F31-B505-7E9969959815}"/>
              </a:ext>
            </a:extLst>
          </p:cNvPr>
          <p:cNvSpPr txBox="1"/>
          <p:nvPr/>
        </p:nvSpPr>
        <p:spPr>
          <a:xfrm>
            <a:off x="7700432" y="2570203"/>
            <a:ext cx="3199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fitur</a:t>
            </a:r>
            <a:r>
              <a:rPr lang="en-US" sz="2100" dirty="0"/>
              <a:t> </a:t>
            </a:r>
            <a:r>
              <a:rPr lang="en-US" sz="2100" dirty="0" err="1"/>
              <a:t>pengaturan</a:t>
            </a:r>
            <a:r>
              <a:rPr lang="en-US" sz="2100" dirty="0"/>
              <a:t> </a:t>
            </a:r>
            <a:r>
              <a:rPr lang="en-US" sz="2100" dirty="0" err="1"/>
              <a:t>lainnya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ditambahkan</a:t>
            </a:r>
            <a:r>
              <a:rPr lang="en-US" sz="2100" dirty="0"/>
              <a:t> </a:t>
            </a:r>
            <a:r>
              <a:rPr lang="en-US" sz="2100" dirty="0" err="1"/>
              <a:t>setelah</a:t>
            </a:r>
            <a:r>
              <a:rPr lang="en-US" sz="2100" dirty="0"/>
              <a:t> </a:t>
            </a:r>
            <a:r>
              <a:rPr lang="en-US" sz="2100" dirty="0" err="1"/>
              <a:t>ujian</a:t>
            </a:r>
            <a:r>
              <a:rPr lang="en-US" sz="2100" dirty="0"/>
              <a:t> </a:t>
            </a:r>
            <a:r>
              <a:rPr lang="en-US" sz="2100" dirty="0" err="1"/>
              <a:t>tengah</a:t>
            </a:r>
            <a:r>
              <a:rPr lang="en-US" sz="2100" dirty="0"/>
              <a:t> semester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E53744-4E52-889F-3D12-E5FDA7D6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90" y="179959"/>
            <a:ext cx="2781189" cy="54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8966"/>
      </p:ext>
    </p:extLst>
  </p:cSld>
  <p:clrMapOvr>
    <a:masterClrMapping/>
  </p:clrMapOvr>
</p:sld>
</file>

<file path=ppt/theme/theme1.xml><?xml version="1.0" encoding="utf-8"?>
<a:theme xmlns:a="http://schemas.openxmlformats.org/drawingml/2006/main" name=" Agricultural Technician CV by Slidesgo">
  <a:themeElements>
    <a:clrScheme name="Simple Light">
      <a:dk1>
        <a:srgbClr val="212121"/>
      </a:dk1>
      <a:lt1>
        <a:srgbClr val="FFFCEC"/>
      </a:lt1>
      <a:dk2>
        <a:srgbClr val="C9D2B7"/>
      </a:dk2>
      <a:lt2>
        <a:srgbClr val="FFFFFF"/>
      </a:lt2>
      <a:accent1>
        <a:srgbClr val="647766"/>
      </a:accent1>
      <a:accent2>
        <a:srgbClr val="79917C"/>
      </a:accent2>
      <a:accent3>
        <a:srgbClr val="343F36"/>
      </a:accent3>
      <a:accent4>
        <a:srgbClr val="3F4941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Agricultural Technician CV XL by Slidesgo</Template>
  <TotalTime>322</TotalTime>
  <Words>476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Calistoga</vt:lpstr>
      <vt:lpstr>Fira Sans Extra Condensed Medium</vt:lpstr>
      <vt:lpstr>Proxima Nova</vt:lpstr>
      <vt:lpstr>Proxima Nova Semibold</vt:lpstr>
      <vt:lpstr>Voces</vt:lpstr>
      <vt:lpstr>Arial</vt:lpstr>
      <vt:lpstr>Barlow Semi Condensed</vt:lpstr>
      <vt:lpstr>Bebas Neue</vt:lpstr>
      <vt:lpstr>Century Gothic</vt:lpstr>
      <vt:lpstr>Fira Sans Condensed Medium</vt:lpstr>
      <vt:lpstr>Open Sans</vt:lpstr>
      <vt:lpstr>Wingdings 3</vt:lpstr>
      <vt:lpstr> Agricultural Technician CV by Slidesgo</vt:lpstr>
      <vt:lpstr>Slidesgo Final Pages</vt:lpstr>
      <vt:lpstr>1_Slidesgo Final Pages</vt:lpstr>
      <vt:lpstr>2_Slidesgo Final Pages</vt:lpstr>
      <vt:lpstr>Wisp</vt:lpstr>
      <vt:lpstr>PolluCon</vt:lpstr>
      <vt:lpstr>Latar Belakang</vt:lpstr>
      <vt:lpstr>Solusi Kami</vt:lpstr>
      <vt:lpstr>Registration Tab &amp; Sign In Tab</vt:lpstr>
      <vt:lpstr>Home Page</vt:lpstr>
      <vt:lpstr>About Page</vt:lpstr>
      <vt:lpstr>Donation Contribution Page</vt:lpstr>
      <vt:lpstr>Review &amp; Comment Tab</vt:lpstr>
      <vt:lpstr>Profile &amp; Setting Tab</vt:lpstr>
      <vt:lpstr>Payment Method Option Tab</vt:lpstr>
      <vt:lpstr>Setting Tab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PolluCon</dc:title>
  <dc:creator>RUSDI HARDJO</dc:creator>
  <cp:lastModifiedBy>RUSDI HARDJO</cp:lastModifiedBy>
  <cp:revision>2</cp:revision>
  <dcterms:created xsi:type="dcterms:W3CDTF">2023-05-11T16:47:47Z</dcterms:created>
  <dcterms:modified xsi:type="dcterms:W3CDTF">2023-07-20T01:26:54Z</dcterms:modified>
</cp:coreProperties>
</file>