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6E5E-9E3B-0381-F4A4-2B18ED52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61C8B-C249-D2C9-5BD6-6F84E2423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36D6-17D9-3CE5-047D-5EF5161F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E96C-39F9-B8AB-F28B-FD96B8D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9333-3F2A-6122-7707-4BEC0E6C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CDB-32EB-6FB5-CF6B-331F08FD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0B433-43DC-76AF-1E7B-00A7A68D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1208-D328-C3A1-A96F-24B784CDC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F11AA-3E2C-5D70-0ECD-4909A8BE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DE9B7-D4D5-4BAD-7E88-5DA3DA4B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0539E-EFBF-78EE-5EEB-09CD2BF374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6A00E-F7DD-D1ED-E2BC-F4B297520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5A91B-60CA-B5DE-E293-55BB381F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79B0C-9DFE-CF97-C526-BC64C9EF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01713-6C89-7DA5-2DE4-9ED85AD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D113-7D45-9BBA-D65A-4DBBC1F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2E5-C594-B22D-58DD-3A3ED8FF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7C9F8-CB28-7985-F27E-12D38DE4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ADFF0-89E9-FA54-B0BD-48AF1331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28CF-C031-91E7-6090-F8CDB51C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3A09-EB90-94F4-4490-2F004BF3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E1F24-AAC3-722C-26A2-E4695C9A3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314A-8CCB-BBEF-4DEB-0E9C1E41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8244-ADF5-EB91-EB04-0113D79F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B3BC-4D79-EC6A-8B7F-B594F081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B433-AD08-420E-B75A-CC643435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D342-2EEA-DADD-368D-6701F6EA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8777-589E-D3A4-BDAD-74E4351C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304D-9172-056F-EACF-FB2F9BF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6AE4-7F4C-7289-098A-01E9E3CC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71A1-07A7-4635-D2B6-7F60D992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E324-15C8-7F57-BA55-1E68FE13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8B7C7-9795-12DE-52F5-C1C052A09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956A-6219-16D2-F381-0CB9CC9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7B38C-7F3C-F5B2-6C72-E3957AB2D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D6EC5-C606-3FE9-B89A-0141320EF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52F01-E90F-0ACF-DB15-423E80B4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0F6F8-973F-F84B-1357-AF3958AB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8E124D-FAAA-71DA-14E4-4B28682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EC9D-BB2F-131D-55DB-C1A1F6D1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C7844-C8ED-84FB-5479-C863175C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5479D-17FB-0B65-625F-921EC296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26F6E-BFCA-4C5E-2DED-520F9658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5CA26-4BB5-DE33-23D0-F644A7E7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6D9C8-35E6-C972-30B4-40DDF4A7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4CEB3-9035-F405-476E-532872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228C-D607-DAA7-C083-E6154867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FBA5-D762-2506-A38A-AC727B79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4AB2D-E4C7-219A-3276-2857529E8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D6D0-5874-CB68-ED83-D03EAB82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579F1-AC77-9B4B-A6BF-B6559402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5CD9E-ED2C-5FA8-E127-DC29ADA9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7E8-E2FF-B5E5-CDEE-CBF73D42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7FCFF-BFF5-A383-6445-41E3290D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431E2-31F5-FBB7-E57D-9C2343583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C32C-2704-1F02-DECD-CD1E6281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810B3-F44D-D4C9-014A-91948AB9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98791-49A7-72E0-091D-05EE43F6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1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356B5-D8FE-4E34-9118-226A04DC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2E0DC-CA8D-C345-2ED0-5C0E1FC11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7D3BA-96D3-3354-8D23-E0B48566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60914-B87E-48D7-9302-D8DAFE91B8D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DED4-188D-6FF9-39F6-A08648856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37EA-D004-2F38-209F-19F360166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D9BE-340B-47E7-A1F4-AC53339CB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y.com/brows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EDA5-B8BF-9BD5-FD72-C260ECD4D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ISM 6930.370F22.94821</a:t>
            </a:r>
            <a:br>
              <a:rPr lang="en-US" sz="3500" dirty="0"/>
            </a:br>
            <a:r>
              <a:rPr lang="en-US" sz="3500" dirty="0"/>
              <a:t>Block Chain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0654C-24F0-4CED-D67F-0D88C14B4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Ruslan Dubas</a:t>
            </a:r>
          </a:p>
          <a:p>
            <a:r>
              <a:rPr lang="en-US" b="1" dirty="0" err="1"/>
              <a:t>Propy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000" dirty="0"/>
              <a:t>Real Estate platform that uses </a:t>
            </a:r>
            <a:r>
              <a:rPr lang="en-US" sz="2000" dirty="0" err="1"/>
              <a:t>Blcockchain</a:t>
            </a:r>
            <a:r>
              <a:rPr lang="en-US" sz="2000" dirty="0"/>
              <a:t>-based title registry system</a:t>
            </a:r>
          </a:p>
          <a:p>
            <a:r>
              <a:rPr lang="en-US" sz="2000" dirty="0">
                <a:hlinkClick r:id="rId2"/>
              </a:rPr>
              <a:t>https://propy.com/browse/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297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8226-B4CD-5E33-C732-F8BBA7D1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Propy</a:t>
            </a:r>
            <a:r>
              <a:rPr lang="en-US" dirty="0"/>
              <a:t>: </a:t>
            </a:r>
            <a:r>
              <a:rPr lang="en-US" sz="2500" dirty="0"/>
              <a:t>Buy and Sell homes – faster, easier and more securely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7254-8791-5024-321D-70D3C9A5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Industry: Real Estate</a:t>
            </a:r>
          </a:p>
          <a:p>
            <a:r>
              <a:rPr lang="en-US" dirty="0"/>
              <a:t>Year Founded: 2016</a:t>
            </a:r>
          </a:p>
          <a:p>
            <a:r>
              <a:rPr lang="en-US" dirty="0"/>
              <a:t>Headquarters: Palo Alto, California</a:t>
            </a:r>
          </a:p>
          <a:p>
            <a:endParaRPr lang="en-US" dirty="0"/>
          </a:p>
          <a:p>
            <a:r>
              <a:rPr lang="en-US" dirty="0"/>
              <a:t>Vision: Removing barriers to real estate ownership, enabling self-driving real estate transactions with all of the logistics seamlessly executed on the back-end </a:t>
            </a:r>
          </a:p>
        </p:txBody>
      </p:sp>
    </p:spTree>
    <p:extLst>
      <p:ext uri="{BB962C8B-B14F-4D97-AF65-F5344CB8AC3E}">
        <p14:creationId xmlns:p14="http://schemas.microsoft.com/office/powerpoint/2010/main" val="147834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BC24-49EC-0D1A-F96F-9A9856E5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Propy</a:t>
            </a:r>
            <a:r>
              <a:rPr lang="en-US" dirty="0"/>
              <a:t>: blockchain based title registry system.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4709-E836-428B-3F8D-1D0B4283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Type of chain and consensus</a:t>
            </a:r>
          </a:p>
          <a:p>
            <a:endParaRPr lang="en-US" dirty="0"/>
          </a:p>
          <a:p>
            <a:r>
              <a:rPr lang="en-US" dirty="0"/>
              <a:t>Does it have native cryptocurrency?</a:t>
            </a:r>
          </a:p>
          <a:p>
            <a:r>
              <a:rPr lang="en-US" dirty="0"/>
              <a:t>Is there an API or SDK?</a:t>
            </a:r>
          </a:p>
          <a:p>
            <a:endParaRPr lang="en-US" dirty="0"/>
          </a:p>
          <a:p>
            <a:r>
              <a:rPr lang="en-US" dirty="0"/>
              <a:t>Governance</a:t>
            </a:r>
          </a:p>
          <a:p>
            <a:r>
              <a:rPr lang="en-US" dirty="0"/>
              <a:t>Geographical scope</a:t>
            </a:r>
          </a:p>
          <a:p>
            <a:r>
              <a:rPr lang="en-US" dirty="0"/>
              <a:t>Stats on membership</a:t>
            </a:r>
          </a:p>
          <a:p>
            <a:r>
              <a:rPr lang="en-US" dirty="0"/>
              <a:t>Type of members:</a:t>
            </a:r>
          </a:p>
          <a:p>
            <a:r>
              <a:rPr lang="en-US" dirty="0"/>
              <a:t>Membership levels and pricing</a:t>
            </a:r>
          </a:p>
          <a:p>
            <a:r>
              <a:rPr lang="en-US" dirty="0"/>
              <a:t>Types of members (role, function, or specialization in ecosystem)</a:t>
            </a:r>
          </a:p>
          <a:p>
            <a:r>
              <a:rPr lang="en-US" dirty="0"/>
              <a:t>Projects or solutions</a:t>
            </a:r>
          </a:p>
        </p:txBody>
      </p:sp>
    </p:spTree>
    <p:extLst>
      <p:ext uri="{BB962C8B-B14F-4D97-AF65-F5344CB8AC3E}">
        <p14:creationId xmlns:p14="http://schemas.microsoft.com/office/powerpoint/2010/main" val="28464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ISM 6930.370F22.94821 Block Chain Fundamentals</vt:lpstr>
      <vt:lpstr>Propy: Buy and Sell homes – faster, easier and more securely  </vt:lpstr>
      <vt:lpstr>Propy: blockchain based title registry system.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Ruslan Dubas</dc:creator>
  <cp:lastModifiedBy>Ruslan Dubas</cp:lastModifiedBy>
  <cp:revision>10</cp:revision>
  <dcterms:created xsi:type="dcterms:W3CDTF">2022-12-05T18:07:01Z</dcterms:created>
  <dcterms:modified xsi:type="dcterms:W3CDTF">2022-12-05T19:02:02Z</dcterms:modified>
</cp:coreProperties>
</file>