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9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lan Dubas" userId="3ebe4fc99fa1700a" providerId="LiveId" clId="{E1E3612D-A3FB-40DD-9E2D-2F91D321FB8C}"/>
    <pc:docChg chg="undo custSel addSld delSld modSld sldOrd">
      <pc:chgData name="Ruslan Dubas" userId="3ebe4fc99fa1700a" providerId="LiveId" clId="{E1E3612D-A3FB-40DD-9E2D-2F91D321FB8C}" dt="2022-12-07T01:03:03.716" v="593" actId="1036"/>
      <pc:docMkLst>
        <pc:docMk/>
      </pc:docMkLst>
      <pc:sldChg chg="modSp mod">
        <pc:chgData name="Ruslan Dubas" userId="3ebe4fc99fa1700a" providerId="LiveId" clId="{E1E3612D-A3FB-40DD-9E2D-2F91D321FB8C}" dt="2022-12-07T00:55:00.501" v="552" actId="1036"/>
        <pc:sldMkLst>
          <pc:docMk/>
          <pc:sldMk cId="3012971110" sldId="256"/>
        </pc:sldMkLst>
        <pc:spChg chg="mod">
          <ac:chgData name="Ruslan Dubas" userId="3ebe4fc99fa1700a" providerId="LiveId" clId="{E1E3612D-A3FB-40DD-9E2D-2F91D321FB8C}" dt="2022-12-07T00:55:00.501" v="552" actId="1036"/>
          <ac:spMkLst>
            <pc:docMk/>
            <pc:sldMk cId="3012971110" sldId="256"/>
            <ac:spMk id="3" creationId="{3060654C-24F0-4CED-D67F-0D88C14B404D}"/>
          </ac:spMkLst>
        </pc:spChg>
      </pc:sldChg>
      <pc:sldChg chg="modSp mod">
        <pc:chgData name="Ruslan Dubas" userId="3ebe4fc99fa1700a" providerId="LiveId" clId="{E1E3612D-A3FB-40DD-9E2D-2F91D321FB8C}" dt="2022-12-07T01:00:50.150" v="580" actId="1036"/>
        <pc:sldMkLst>
          <pc:docMk/>
          <pc:sldMk cId="1478344738" sldId="257"/>
        </pc:sldMkLst>
        <pc:spChg chg="mod">
          <ac:chgData name="Ruslan Dubas" userId="3ebe4fc99fa1700a" providerId="LiveId" clId="{E1E3612D-A3FB-40DD-9E2D-2F91D321FB8C}" dt="2022-12-07T01:00:50.150" v="580" actId="1036"/>
          <ac:spMkLst>
            <pc:docMk/>
            <pc:sldMk cId="1478344738" sldId="257"/>
            <ac:spMk id="2" creationId="{10D18226-B4CD-5E33-C732-F8BBA7D1E8F2}"/>
          </ac:spMkLst>
        </pc:spChg>
        <pc:spChg chg="mod">
          <ac:chgData name="Ruslan Dubas" userId="3ebe4fc99fa1700a" providerId="LiveId" clId="{E1E3612D-A3FB-40DD-9E2D-2F91D321FB8C}" dt="2022-12-07T00:56:07.137" v="556" actId="1038"/>
          <ac:spMkLst>
            <pc:docMk/>
            <pc:sldMk cId="1478344738" sldId="257"/>
            <ac:spMk id="3" creationId="{042F7254-8791-5024-321D-70D3C9A5A029}"/>
          </ac:spMkLst>
        </pc:spChg>
      </pc:sldChg>
      <pc:sldChg chg="modSp mod">
        <pc:chgData name="Ruslan Dubas" userId="3ebe4fc99fa1700a" providerId="LiveId" clId="{E1E3612D-A3FB-40DD-9E2D-2F91D321FB8C}" dt="2022-12-07T01:03:03.716" v="593" actId="1036"/>
        <pc:sldMkLst>
          <pc:docMk/>
          <pc:sldMk cId="284640984" sldId="258"/>
        </pc:sldMkLst>
        <pc:spChg chg="mod">
          <ac:chgData name="Ruslan Dubas" userId="3ebe4fc99fa1700a" providerId="LiveId" clId="{E1E3612D-A3FB-40DD-9E2D-2F91D321FB8C}" dt="2022-12-07T01:03:03.716" v="593" actId="1036"/>
          <ac:spMkLst>
            <pc:docMk/>
            <pc:sldMk cId="284640984" sldId="258"/>
            <ac:spMk id="2" creationId="{94F7BC24-49EC-0D1A-F96F-9A9856E5D738}"/>
          </ac:spMkLst>
        </pc:spChg>
        <pc:spChg chg="mod">
          <ac:chgData name="Ruslan Dubas" userId="3ebe4fc99fa1700a" providerId="LiveId" clId="{E1E3612D-A3FB-40DD-9E2D-2F91D321FB8C}" dt="2022-12-07T01:01:51.952" v="587" actId="20577"/>
          <ac:spMkLst>
            <pc:docMk/>
            <pc:sldMk cId="284640984" sldId="258"/>
            <ac:spMk id="3" creationId="{A5444709-E836-428B-3F8D-1D0B42839F84}"/>
          </ac:spMkLst>
        </pc:spChg>
      </pc:sldChg>
      <pc:sldChg chg="modSp new mod">
        <pc:chgData name="Ruslan Dubas" userId="3ebe4fc99fa1700a" providerId="LiveId" clId="{E1E3612D-A3FB-40DD-9E2D-2F91D321FB8C}" dt="2022-12-07T00:56:28.234" v="557" actId="13926"/>
        <pc:sldMkLst>
          <pc:docMk/>
          <pc:sldMk cId="3183997707" sldId="259"/>
        </pc:sldMkLst>
        <pc:spChg chg="mod">
          <ac:chgData name="Ruslan Dubas" userId="3ebe4fc99fa1700a" providerId="LiveId" clId="{E1E3612D-A3FB-40DD-9E2D-2F91D321FB8C}" dt="2022-12-07T00:22:00.458" v="3"/>
          <ac:spMkLst>
            <pc:docMk/>
            <pc:sldMk cId="3183997707" sldId="259"/>
            <ac:spMk id="2" creationId="{98ED8A4C-A2F2-7F55-09CD-FF7B12112188}"/>
          </ac:spMkLst>
        </pc:spChg>
        <pc:spChg chg="mod">
          <ac:chgData name="Ruslan Dubas" userId="3ebe4fc99fa1700a" providerId="LiveId" clId="{E1E3612D-A3FB-40DD-9E2D-2F91D321FB8C}" dt="2022-12-07T00:56:28.234" v="557" actId="13926"/>
          <ac:spMkLst>
            <pc:docMk/>
            <pc:sldMk cId="3183997707" sldId="259"/>
            <ac:spMk id="3" creationId="{7EDF6835-2FE3-8455-3385-342ABDEAE689}"/>
          </ac:spMkLst>
        </pc:spChg>
      </pc:sldChg>
      <pc:sldChg chg="modSp new mod ord">
        <pc:chgData name="Ruslan Dubas" userId="3ebe4fc99fa1700a" providerId="LiveId" clId="{E1E3612D-A3FB-40DD-9E2D-2F91D321FB8C}" dt="2022-12-07T00:58:55.731" v="576" actId="1038"/>
        <pc:sldMkLst>
          <pc:docMk/>
          <pc:sldMk cId="2010029786" sldId="260"/>
        </pc:sldMkLst>
        <pc:spChg chg="mod">
          <ac:chgData name="Ruslan Dubas" userId="3ebe4fc99fa1700a" providerId="LiveId" clId="{E1E3612D-A3FB-40DD-9E2D-2F91D321FB8C}" dt="2022-12-07T00:54:46.308" v="549" actId="1037"/>
          <ac:spMkLst>
            <pc:docMk/>
            <pc:sldMk cId="2010029786" sldId="260"/>
            <ac:spMk id="2" creationId="{93D5004C-9238-62BA-D1C7-95BE22A9C953}"/>
          </ac:spMkLst>
        </pc:spChg>
        <pc:spChg chg="mod">
          <ac:chgData name="Ruslan Dubas" userId="3ebe4fc99fa1700a" providerId="LiveId" clId="{E1E3612D-A3FB-40DD-9E2D-2F91D321FB8C}" dt="2022-12-07T00:58:55.731" v="576" actId="1038"/>
          <ac:spMkLst>
            <pc:docMk/>
            <pc:sldMk cId="2010029786" sldId="260"/>
            <ac:spMk id="3" creationId="{C5A36CA2-20F0-44F3-79EB-88DD01153F3A}"/>
          </ac:spMkLst>
        </pc:spChg>
      </pc:sldChg>
      <pc:sldChg chg="new del">
        <pc:chgData name="Ruslan Dubas" userId="3ebe4fc99fa1700a" providerId="LiveId" clId="{E1E3612D-A3FB-40DD-9E2D-2F91D321FB8C}" dt="2022-12-07T00:40:47.148" v="350" actId="680"/>
        <pc:sldMkLst>
          <pc:docMk/>
          <pc:sldMk cId="335425075" sldId="261"/>
        </pc:sldMkLst>
      </pc:sldChg>
      <pc:sldChg chg="new del">
        <pc:chgData name="Ruslan Dubas" userId="3ebe4fc99fa1700a" providerId="LiveId" clId="{E1E3612D-A3FB-40DD-9E2D-2F91D321FB8C}" dt="2022-12-07T00:40:51.372" v="352" actId="680"/>
        <pc:sldMkLst>
          <pc:docMk/>
          <pc:sldMk cId="2238252529" sldId="261"/>
        </pc:sldMkLst>
      </pc:sldChg>
      <pc:sldChg chg="modSp new mod">
        <pc:chgData name="Ruslan Dubas" userId="3ebe4fc99fa1700a" providerId="LiveId" clId="{E1E3612D-A3FB-40DD-9E2D-2F91D321FB8C}" dt="2022-12-07T00:56:56.566" v="559" actId="1038"/>
        <pc:sldMkLst>
          <pc:docMk/>
          <pc:sldMk cId="2671813442" sldId="261"/>
        </pc:sldMkLst>
        <pc:spChg chg="mod">
          <ac:chgData name="Ruslan Dubas" userId="3ebe4fc99fa1700a" providerId="LiveId" clId="{E1E3612D-A3FB-40DD-9E2D-2F91D321FB8C}" dt="2022-12-07T00:49:48.548" v="463" actId="1038"/>
          <ac:spMkLst>
            <pc:docMk/>
            <pc:sldMk cId="2671813442" sldId="261"/>
            <ac:spMk id="2" creationId="{C60DDFC4-D184-01AA-94C0-638AA1A0EABC}"/>
          </ac:spMkLst>
        </pc:spChg>
        <pc:spChg chg="mod">
          <ac:chgData name="Ruslan Dubas" userId="3ebe4fc99fa1700a" providerId="LiveId" clId="{E1E3612D-A3FB-40DD-9E2D-2F91D321FB8C}" dt="2022-12-07T00:56:56.566" v="559" actId="1038"/>
          <ac:spMkLst>
            <pc:docMk/>
            <pc:sldMk cId="2671813442" sldId="261"/>
            <ac:spMk id="3" creationId="{CC3A958C-C4D8-0646-677C-C9CE1C3AC854}"/>
          </ac:spMkLst>
        </pc:spChg>
      </pc:sldChg>
      <pc:sldChg chg="new del">
        <pc:chgData name="Ruslan Dubas" userId="3ebe4fc99fa1700a" providerId="LiveId" clId="{E1E3612D-A3FB-40DD-9E2D-2F91D321FB8C}" dt="2022-12-07T00:40:43.919" v="348" actId="680"/>
        <pc:sldMkLst>
          <pc:docMk/>
          <pc:sldMk cId="3000509957" sldId="261"/>
        </pc:sldMkLst>
      </pc:sldChg>
      <pc:sldChg chg="new del">
        <pc:chgData name="Ruslan Dubas" userId="3ebe4fc99fa1700a" providerId="LiveId" clId="{E1E3612D-A3FB-40DD-9E2D-2F91D321FB8C}" dt="2022-12-07T00:40:43.081" v="347" actId="680"/>
        <pc:sldMkLst>
          <pc:docMk/>
          <pc:sldMk cId="51835309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6E5E-9E3B-0381-F4A4-2B18ED52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61C8B-C249-D2C9-5BD6-6F84E2423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36D6-17D9-3CE5-047D-5EF5161F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E96C-39F9-B8AB-F28B-FD96B8DD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9333-3F2A-6122-7707-4BEC0E6C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CDB-32EB-6FB5-CF6B-331F08FD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0B433-43DC-76AF-1E7B-00A7A68D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1208-D328-C3A1-A96F-24B784CD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11AA-3E2C-5D70-0ECD-4909A8BE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E9B7-D4D5-4BAD-7E88-5DA3DA4B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0539E-EFBF-78EE-5EEB-09CD2BF37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6A00E-F7DD-D1ED-E2BC-F4B297520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A91B-60CA-B5DE-E293-55BB381F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9B0C-9DFE-CF97-C526-BC64C9EF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713-6C89-7DA5-2DE4-9ED85ADD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D113-7D45-9BBA-D65A-4DBBC1FE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2E5-C594-B22D-58DD-3A3ED8FF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C9F8-CB28-7985-F27E-12D38DE4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DFF0-89E9-FA54-B0BD-48AF133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28CF-C031-91E7-6090-F8CDB51C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3A09-EB90-94F4-4490-2F004BF3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1F24-AAC3-722C-26A2-E4695C9A3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314A-8CCB-BBEF-4DEB-0E9C1E41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8244-ADF5-EB91-EB04-0113D79F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FB3BC-4D79-EC6A-8B7F-B594F081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B433-AD08-420E-B75A-CC643435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D342-2EEA-DADD-368D-6701F6EA2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8777-589E-D3A4-BDAD-74E4351C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304D-9172-056F-EACF-FB2F9BF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6AE4-7F4C-7289-098A-01E9E3CC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71A1-07A7-4635-D2B6-7F60D992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E324-15C8-7F57-BA55-1E68FE13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B7C7-9795-12DE-52F5-C1C052A09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4956A-6219-16D2-F381-0CB9CC9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7B38C-7F3C-F5B2-6C72-E3957AB2D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D6EC5-C606-3FE9-B89A-0141320EF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52F01-E90F-0ACF-DB15-423E80B4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0F6F8-973F-F84B-1357-AF3958AB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E124D-FAAA-71DA-14E4-4B28682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EC9D-BB2F-131D-55DB-C1A1F6D1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C7844-C8ED-84FB-5479-C863175C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5479D-17FB-0B65-625F-921EC296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26F6E-BFCA-4C5E-2DED-520F9658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5CA26-4BB5-DE33-23D0-F644A7E7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6D9C8-35E6-C972-30B4-40DDF4A7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4CEB3-9035-F405-476E-532872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228C-D607-DAA7-C083-E6154867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FBA5-D762-2506-A38A-AC727B79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4AB2D-E4C7-219A-3276-2857529E8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D6D0-5874-CB68-ED83-D03EAB82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79F1-AC77-9B4B-A6BF-B6559402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CD9E-ED2C-5FA8-E127-DC29ADA9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27E8-E2FF-B5E5-CDEE-CBF73D4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7FCFF-BFF5-A383-6445-41E3290DB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431E2-31F5-FBB7-E57D-9C234358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C32C-2704-1F02-DECD-CD1E628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810B3-F44D-D4C9-014A-91948AB9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8791-49A7-72E0-091D-05EE43F6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356B5-D8FE-4E34-9118-226A04DC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E0DC-CA8D-C345-2ED0-5C0E1FC11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7D3BA-96D3-3354-8D23-E0B48566B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0914-B87E-48D7-9302-D8DAFE91B8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DED4-188D-6FF9-39F6-A0864885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37EA-D004-2F38-209F-19F360166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opy.com/brows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EDA5-B8BF-9BD5-FD72-C260ECD4D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9" y="640081"/>
            <a:ext cx="4897119" cy="353821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200"/>
              <a:t>ISM 6930.370F22.94821</a:t>
            </a:r>
            <a:br>
              <a:rPr lang="en-US" sz="4200"/>
            </a:br>
            <a:r>
              <a:rPr lang="en-US" sz="4200"/>
              <a:t>Block Chain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0654C-24F0-4CED-D67F-0D88C14B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799" y="4660903"/>
            <a:ext cx="4897120" cy="155701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200">
                <a:highlight>
                  <a:srgbClr val="FFFF00"/>
                </a:highlight>
              </a:rPr>
              <a:t>Ruslan Dubas</a:t>
            </a:r>
          </a:p>
          <a:p>
            <a:pPr algn="l"/>
            <a:r>
              <a:rPr lang="en-US" sz="2200" b="1" err="1"/>
              <a:t>Propy</a:t>
            </a:r>
            <a:r>
              <a:rPr lang="en-US" sz="2200" b="1"/>
              <a:t>:</a:t>
            </a:r>
            <a:r>
              <a:rPr lang="en-US" sz="2200"/>
              <a:t> Real Estate platform that uses </a:t>
            </a:r>
            <a:r>
              <a:rPr lang="en-US" sz="2200" err="1"/>
              <a:t>blcockchain</a:t>
            </a:r>
            <a:r>
              <a:rPr lang="en-US" sz="2200"/>
              <a:t>-based title registry system</a:t>
            </a:r>
          </a:p>
          <a:p>
            <a:pPr algn="l"/>
            <a:r>
              <a:rPr lang="en-US" sz="2200">
                <a:hlinkClick r:id="rId2"/>
              </a:rPr>
              <a:t>https://propy.com/browse/</a:t>
            </a:r>
            <a:endParaRPr lang="en-US" sz="2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30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5144D-082C-7CFD-0519-9DC893FE1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00" y="2688874"/>
            <a:ext cx="4169664" cy="148023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2C71F2-7657-4A22-BE4C-647EEDE9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56400" y="442874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004C-9238-62BA-D1C7-95BE22A9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 err="1"/>
              <a:t>Propy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6CA2-20F0-44F3-79EB-88DD0115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1"/>
              <a:t>Propy </a:t>
            </a:r>
            <a:r>
              <a:rPr lang="en-US" sz="2000"/>
              <a:t>is a real estate transaction platform that empowers buyers, sellers, their agents, and escrow agents to close a traditional real estate deal entirely online</a:t>
            </a:r>
          </a:p>
          <a:p>
            <a:endParaRPr lang="en-US" sz="2000"/>
          </a:p>
          <a:p>
            <a:r>
              <a:rPr lang="en-US" sz="2000"/>
              <a:t>Platform provides access to the legal documents signifying ownership</a:t>
            </a:r>
          </a:p>
          <a:p>
            <a:endParaRPr lang="en-US" sz="2000"/>
          </a:p>
          <a:p>
            <a:r>
              <a:rPr lang="en-US" sz="2000" b="1"/>
              <a:t>The Promise:</a:t>
            </a:r>
            <a:r>
              <a:rPr lang="en-US" sz="2000"/>
              <a:t> Reduced cost to the buyers and </a:t>
            </a:r>
            <a:r>
              <a:rPr lang="en-US" sz="2000">
                <a:highlight>
                  <a:srgbClr val="FFFF00"/>
                </a:highlight>
              </a:rPr>
              <a:t>ability to buy a real estate property in a few minutes</a:t>
            </a:r>
            <a:r>
              <a:rPr lang="en-US" sz="2000"/>
              <a:t> 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9BC20E7-7855-26B3-C301-1A1D70644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2" r="2057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8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2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18226-B4CD-5E33-C732-F8BBA7D1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Propy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7254-8791-5024-321D-70D3C9A5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Industry: Real Estate</a:t>
            </a:r>
          </a:p>
          <a:p>
            <a:r>
              <a:rPr lang="en-US" sz="2200"/>
              <a:t>Year Founded: 2016</a:t>
            </a:r>
          </a:p>
          <a:p>
            <a:r>
              <a:rPr lang="en-US" sz="2200"/>
              <a:t>Headquarters: Palo Alto, California</a:t>
            </a:r>
          </a:p>
          <a:p>
            <a:r>
              <a:rPr lang="en-US" sz="2200"/>
              <a:t>Geographical scope: Global </a:t>
            </a:r>
            <a:r>
              <a:rPr lang="en-US" sz="2200">
                <a:highlight>
                  <a:srgbClr val="FFFF00"/>
                </a:highlight>
              </a:rPr>
              <a:t>(International Real Estate Transactions)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Vision: Removing barriers to real estate ownership, enabling self-driving real estate transactions with all of the logistics seamlessly executed on the back-end </a:t>
            </a:r>
          </a:p>
        </p:txBody>
      </p:sp>
    </p:spTree>
    <p:extLst>
      <p:ext uri="{BB962C8B-B14F-4D97-AF65-F5344CB8AC3E}">
        <p14:creationId xmlns:p14="http://schemas.microsoft.com/office/powerpoint/2010/main" val="147834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6E3D0-B40D-AA8D-BB74-BB5AAA3D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11C1F-E99B-08EC-07EB-BF4B98F3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91996"/>
            <a:ext cx="7214616" cy="32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9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8A4C-A2F2-7F55-09CD-FF7B121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chain and consensus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6835-2FE3-8455-3385-342ABDEA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purchase offer, payment, and deeds are uploaded to an </a:t>
            </a:r>
            <a:r>
              <a:rPr lang="en-US" b="1" dirty="0"/>
              <a:t>immutable blockchain</a:t>
            </a:r>
          </a:p>
          <a:p>
            <a:r>
              <a:rPr lang="en-US" b="1" dirty="0" err="1">
                <a:highlight>
                  <a:srgbClr val="FFFF00"/>
                </a:highlight>
              </a:rPr>
              <a:t>Propy</a:t>
            </a:r>
            <a:r>
              <a:rPr lang="en-US" dirty="0">
                <a:highlight>
                  <a:srgbClr val="FFFF00"/>
                </a:highlight>
              </a:rPr>
              <a:t> operates on the Ethereum platform </a:t>
            </a:r>
            <a:r>
              <a:rPr lang="en-US" dirty="0"/>
              <a:t>and is built on the </a:t>
            </a:r>
            <a:r>
              <a:rPr lang="en-US" b="1" dirty="0"/>
              <a:t>ERC721</a:t>
            </a:r>
            <a:r>
              <a:rPr lang="en-US" dirty="0"/>
              <a:t> (NFT standard for unique tokens on Ethereum) token standard, allowing it to integrate with users' wallets.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*https://cryptoslate.com/coins/propy/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07BF3-873D-BD8E-095B-928925AE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8" y="4001294"/>
            <a:ext cx="11572983" cy="11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9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DFC4-D184-01AA-94C0-638AA1A0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Propy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6" descr="User">
            <a:extLst>
              <a:ext uri="{FF2B5EF4-FFF2-40B4-BE49-F238E27FC236}">
                <a16:creationId xmlns:a16="http://schemas.microsoft.com/office/drawing/2014/main" id="{EE76BAAF-CC60-F6B0-7279-94DEFF62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958C-C4D8-0646-677C-C9CE1C3A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>
                <a:highlight>
                  <a:srgbClr val="FFFF00"/>
                </a:highlight>
              </a:rPr>
              <a:t>The native token of the platform is </a:t>
            </a:r>
            <a:r>
              <a:rPr lang="en-US" b="1">
                <a:highlight>
                  <a:srgbClr val="FFFF00"/>
                </a:highlight>
              </a:rPr>
              <a:t>PRO</a:t>
            </a:r>
            <a:r>
              <a:rPr lang="en-US">
                <a:highlight>
                  <a:srgbClr val="FFFF00"/>
                </a:highlight>
              </a:rPr>
              <a:t>,</a:t>
            </a:r>
            <a:r>
              <a:rPr lang="en-US"/>
              <a:t> an ERC20 token </a:t>
            </a:r>
          </a:p>
          <a:p>
            <a:r>
              <a:rPr lang="en-US"/>
              <a:t>Used for: </a:t>
            </a:r>
            <a:r>
              <a:rPr lang="en-US" b="1"/>
              <a:t>creation</a:t>
            </a:r>
            <a:r>
              <a:rPr lang="en-US"/>
              <a:t> of a new title or </a:t>
            </a:r>
            <a:r>
              <a:rPr lang="en-US" b="1"/>
              <a:t>transferring</a:t>
            </a:r>
            <a:r>
              <a:rPr lang="en-US"/>
              <a:t> an existing title</a:t>
            </a:r>
          </a:p>
          <a:p>
            <a:r>
              <a:rPr lang="en-US" b="1" err="1"/>
              <a:t>Propy</a:t>
            </a:r>
            <a:r>
              <a:rPr lang="en-US" b="1"/>
              <a:t> use API</a:t>
            </a:r>
            <a:r>
              <a:rPr lang="en-US"/>
              <a:t> to interact directly with the smart contracts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1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7BC24-49EC-0D1A-F96F-9A9856E5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/>
              <a:t>Propy:</a:t>
            </a:r>
            <a:r>
              <a:rPr lang="en-US" sz="4200"/>
              <a:t> blockchain-based title registry system.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4709-E836-428B-3F8D-1D0B4283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/>
              <a:t>Governance:</a:t>
            </a:r>
            <a:r>
              <a:rPr lang="en-US" sz="1200"/>
              <a:t> </a:t>
            </a:r>
            <a:r>
              <a:rPr lang="en-US" sz="1200" b="0" i="0">
                <a:effectLst/>
                <a:latin typeface="Roboto" panose="02000000000000000000" pitchFamily="2" charset="0"/>
              </a:rPr>
              <a:t>Terms of Use governing the creation and the listing of the NFT</a:t>
            </a:r>
            <a:endParaRPr lang="en-US" sz="1200"/>
          </a:p>
          <a:p>
            <a:pPr marL="0" indent="0">
              <a:buNone/>
            </a:pPr>
            <a:r>
              <a:rPr lang="en-US" sz="1200" b="1"/>
              <a:t>Membership levels and pricing:</a:t>
            </a:r>
            <a:r>
              <a:rPr lang="en-US" sz="120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>
                <a:highlight>
                  <a:srgbClr val="FFFF00"/>
                </a:highlight>
              </a:rPr>
              <a:t>$19.99 Month/User &amp; $497 Crypto Certified Agent Course</a:t>
            </a:r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r>
              <a:rPr lang="en-US" sz="1200" b="1"/>
              <a:t>Type of members: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/>
              <a:t>Agents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b="1"/>
              <a:t>Solutions: List a Property, Offer and Closing Platform, Mint a Deed NFT</a:t>
            </a:r>
            <a:endParaRPr lang="en-US" sz="120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/>
              <a:t> Buyers  &amp; sellers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b="1"/>
              <a:t>Solutions: List a Property, Find Agent, Buy &amp; Sell Property as NFT, Mint a Deed NFT 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C5A7F-F907-4746-E984-14E4593F3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9" r="10673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64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Roboto</vt:lpstr>
      <vt:lpstr>Office Theme</vt:lpstr>
      <vt:lpstr>ISM 6930.370F22.94821 Block Chain Fundamentals</vt:lpstr>
      <vt:lpstr>Propy</vt:lpstr>
      <vt:lpstr>Propy</vt:lpstr>
      <vt:lpstr>Workflow </vt:lpstr>
      <vt:lpstr>Type of chain and consensus </vt:lpstr>
      <vt:lpstr>Propy</vt:lpstr>
      <vt:lpstr>Propy: blockchain-based title registry system.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Ruslan Dubas</dc:creator>
  <cp:lastModifiedBy>Ruslan Dubas</cp:lastModifiedBy>
  <cp:revision>30</cp:revision>
  <dcterms:created xsi:type="dcterms:W3CDTF">2022-12-05T18:07:01Z</dcterms:created>
  <dcterms:modified xsi:type="dcterms:W3CDTF">2022-12-09T00:32:02Z</dcterms:modified>
</cp:coreProperties>
</file>