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lan Dubas" userId="3ebe4fc99fa1700a" providerId="LiveId" clId="{E1E3612D-A3FB-40DD-9E2D-2F91D321FB8C}"/>
    <pc:docChg chg="undo custSel addSld delSld modSld sldOrd">
      <pc:chgData name="Ruslan Dubas" userId="3ebe4fc99fa1700a" providerId="LiveId" clId="{E1E3612D-A3FB-40DD-9E2D-2F91D321FB8C}" dt="2022-12-07T01:03:03.716" v="593" actId="1036"/>
      <pc:docMkLst>
        <pc:docMk/>
      </pc:docMkLst>
      <pc:sldChg chg="modSp mod">
        <pc:chgData name="Ruslan Dubas" userId="3ebe4fc99fa1700a" providerId="LiveId" clId="{E1E3612D-A3FB-40DD-9E2D-2F91D321FB8C}" dt="2022-12-07T00:55:00.501" v="552" actId="1036"/>
        <pc:sldMkLst>
          <pc:docMk/>
          <pc:sldMk cId="3012971110" sldId="256"/>
        </pc:sldMkLst>
        <pc:spChg chg="mod">
          <ac:chgData name="Ruslan Dubas" userId="3ebe4fc99fa1700a" providerId="LiveId" clId="{E1E3612D-A3FB-40DD-9E2D-2F91D321FB8C}" dt="2022-12-07T00:55:00.501" v="552" actId="1036"/>
          <ac:spMkLst>
            <pc:docMk/>
            <pc:sldMk cId="3012971110" sldId="256"/>
            <ac:spMk id="3" creationId="{3060654C-24F0-4CED-D67F-0D88C14B404D}"/>
          </ac:spMkLst>
        </pc:spChg>
      </pc:sldChg>
      <pc:sldChg chg="modSp mod">
        <pc:chgData name="Ruslan Dubas" userId="3ebe4fc99fa1700a" providerId="LiveId" clId="{E1E3612D-A3FB-40DD-9E2D-2F91D321FB8C}" dt="2022-12-07T01:00:50.150" v="580" actId="1036"/>
        <pc:sldMkLst>
          <pc:docMk/>
          <pc:sldMk cId="1478344738" sldId="257"/>
        </pc:sldMkLst>
        <pc:spChg chg="mod">
          <ac:chgData name="Ruslan Dubas" userId="3ebe4fc99fa1700a" providerId="LiveId" clId="{E1E3612D-A3FB-40DD-9E2D-2F91D321FB8C}" dt="2022-12-07T01:00:50.150" v="580" actId="1036"/>
          <ac:spMkLst>
            <pc:docMk/>
            <pc:sldMk cId="1478344738" sldId="257"/>
            <ac:spMk id="2" creationId="{10D18226-B4CD-5E33-C732-F8BBA7D1E8F2}"/>
          </ac:spMkLst>
        </pc:spChg>
        <pc:spChg chg="mod">
          <ac:chgData name="Ruslan Dubas" userId="3ebe4fc99fa1700a" providerId="LiveId" clId="{E1E3612D-A3FB-40DD-9E2D-2F91D321FB8C}" dt="2022-12-07T00:56:07.137" v="556" actId="1038"/>
          <ac:spMkLst>
            <pc:docMk/>
            <pc:sldMk cId="1478344738" sldId="257"/>
            <ac:spMk id="3" creationId="{042F7254-8791-5024-321D-70D3C9A5A029}"/>
          </ac:spMkLst>
        </pc:spChg>
      </pc:sldChg>
      <pc:sldChg chg="modSp mod">
        <pc:chgData name="Ruslan Dubas" userId="3ebe4fc99fa1700a" providerId="LiveId" clId="{E1E3612D-A3FB-40DD-9E2D-2F91D321FB8C}" dt="2022-12-07T01:03:03.716" v="593" actId="1036"/>
        <pc:sldMkLst>
          <pc:docMk/>
          <pc:sldMk cId="284640984" sldId="258"/>
        </pc:sldMkLst>
        <pc:spChg chg="mod">
          <ac:chgData name="Ruslan Dubas" userId="3ebe4fc99fa1700a" providerId="LiveId" clId="{E1E3612D-A3FB-40DD-9E2D-2F91D321FB8C}" dt="2022-12-07T01:03:03.716" v="593" actId="1036"/>
          <ac:spMkLst>
            <pc:docMk/>
            <pc:sldMk cId="284640984" sldId="258"/>
            <ac:spMk id="2" creationId="{94F7BC24-49EC-0D1A-F96F-9A9856E5D738}"/>
          </ac:spMkLst>
        </pc:spChg>
        <pc:spChg chg="mod">
          <ac:chgData name="Ruslan Dubas" userId="3ebe4fc99fa1700a" providerId="LiveId" clId="{E1E3612D-A3FB-40DD-9E2D-2F91D321FB8C}" dt="2022-12-07T01:01:51.952" v="587" actId="20577"/>
          <ac:spMkLst>
            <pc:docMk/>
            <pc:sldMk cId="284640984" sldId="258"/>
            <ac:spMk id="3" creationId="{A5444709-E836-428B-3F8D-1D0B42839F84}"/>
          </ac:spMkLst>
        </pc:spChg>
      </pc:sldChg>
      <pc:sldChg chg="modSp new mod">
        <pc:chgData name="Ruslan Dubas" userId="3ebe4fc99fa1700a" providerId="LiveId" clId="{E1E3612D-A3FB-40DD-9E2D-2F91D321FB8C}" dt="2022-12-07T00:56:28.234" v="557" actId="13926"/>
        <pc:sldMkLst>
          <pc:docMk/>
          <pc:sldMk cId="3183997707" sldId="259"/>
        </pc:sldMkLst>
        <pc:spChg chg="mod">
          <ac:chgData name="Ruslan Dubas" userId="3ebe4fc99fa1700a" providerId="LiveId" clId="{E1E3612D-A3FB-40DD-9E2D-2F91D321FB8C}" dt="2022-12-07T00:22:00.458" v="3"/>
          <ac:spMkLst>
            <pc:docMk/>
            <pc:sldMk cId="3183997707" sldId="259"/>
            <ac:spMk id="2" creationId="{98ED8A4C-A2F2-7F55-09CD-FF7B12112188}"/>
          </ac:spMkLst>
        </pc:spChg>
        <pc:spChg chg="mod">
          <ac:chgData name="Ruslan Dubas" userId="3ebe4fc99fa1700a" providerId="LiveId" clId="{E1E3612D-A3FB-40DD-9E2D-2F91D321FB8C}" dt="2022-12-07T00:56:28.234" v="557" actId="13926"/>
          <ac:spMkLst>
            <pc:docMk/>
            <pc:sldMk cId="3183997707" sldId="259"/>
            <ac:spMk id="3" creationId="{7EDF6835-2FE3-8455-3385-342ABDEAE689}"/>
          </ac:spMkLst>
        </pc:spChg>
      </pc:sldChg>
      <pc:sldChg chg="modSp new mod ord">
        <pc:chgData name="Ruslan Dubas" userId="3ebe4fc99fa1700a" providerId="LiveId" clId="{E1E3612D-A3FB-40DD-9E2D-2F91D321FB8C}" dt="2022-12-07T00:58:55.731" v="576" actId="1038"/>
        <pc:sldMkLst>
          <pc:docMk/>
          <pc:sldMk cId="2010029786" sldId="260"/>
        </pc:sldMkLst>
        <pc:spChg chg="mod">
          <ac:chgData name="Ruslan Dubas" userId="3ebe4fc99fa1700a" providerId="LiveId" clId="{E1E3612D-A3FB-40DD-9E2D-2F91D321FB8C}" dt="2022-12-07T00:54:46.308" v="549" actId="1037"/>
          <ac:spMkLst>
            <pc:docMk/>
            <pc:sldMk cId="2010029786" sldId="260"/>
            <ac:spMk id="2" creationId="{93D5004C-9238-62BA-D1C7-95BE22A9C953}"/>
          </ac:spMkLst>
        </pc:spChg>
        <pc:spChg chg="mod">
          <ac:chgData name="Ruslan Dubas" userId="3ebe4fc99fa1700a" providerId="LiveId" clId="{E1E3612D-A3FB-40DD-9E2D-2F91D321FB8C}" dt="2022-12-07T00:58:55.731" v="576" actId="1038"/>
          <ac:spMkLst>
            <pc:docMk/>
            <pc:sldMk cId="2010029786" sldId="260"/>
            <ac:spMk id="3" creationId="{C5A36CA2-20F0-44F3-79EB-88DD01153F3A}"/>
          </ac:spMkLst>
        </pc:spChg>
      </pc:sldChg>
      <pc:sldChg chg="new del">
        <pc:chgData name="Ruslan Dubas" userId="3ebe4fc99fa1700a" providerId="LiveId" clId="{E1E3612D-A3FB-40DD-9E2D-2F91D321FB8C}" dt="2022-12-07T00:40:47.148" v="350" actId="680"/>
        <pc:sldMkLst>
          <pc:docMk/>
          <pc:sldMk cId="335425075" sldId="261"/>
        </pc:sldMkLst>
      </pc:sldChg>
      <pc:sldChg chg="new del">
        <pc:chgData name="Ruslan Dubas" userId="3ebe4fc99fa1700a" providerId="LiveId" clId="{E1E3612D-A3FB-40DD-9E2D-2F91D321FB8C}" dt="2022-12-07T00:40:51.372" v="352" actId="680"/>
        <pc:sldMkLst>
          <pc:docMk/>
          <pc:sldMk cId="2238252529" sldId="261"/>
        </pc:sldMkLst>
      </pc:sldChg>
      <pc:sldChg chg="modSp new mod">
        <pc:chgData name="Ruslan Dubas" userId="3ebe4fc99fa1700a" providerId="LiveId" clId="{E1E3612D-A3FB-40DD-9E2D-2F91D321FB8C}" dt="2022-12-07T00:56:56.566" v="559" actId="1038"/>
        <pc:sldMkLst>
          <pc:docMk/>
          <pc:sldMk cId="2671813442" sldId="261"/>
        </pc:sldMkLst>
        <pc:spChg chg="mod">
          <ac:chgData name="Ruslan Dubas" userId="3ebe4fc99fa1700a" providerId="LiveId" clId="{E1E3612D-A3FB-40DD-9E2D-2F91D321FB8C}" dt="2022-12-07T00:49:48.548" v="463" actId="1038"/>
          <ac:spMkLst>
            <pc:docMk/>
            <pc:sldMk cId="2671813442" sldId="261"/>
            <ac:spMk id="2" creationId="{C60DDFC4-D184-01AA-94C0-638AA1A0EABC}"/>
          </ac:spMkLst>
        </pc:spChg>
        <pc:spChg chg="mod">
          <ac:chgData name="Ruslan Dubas" userId="3ebe4fc99fa1700a" providerId="LiveId" clId="{E1E3612D-A3FB-40DD-9E2D-2F91D321FB8C}" dt="2022-12-07T00:56:56.566" v="559" actId="1038"/>
          <ac:spMkLst>
            <pc:docMk/>
            <pc:sldMk cId="2671813442" sldId="261"/>
            <ac:spMk id="3" creationId="{CC3A958C-C4D8-0646-677C-C9CE1C3AC854}"/>
          </ac:spMkLst>
        </pc:spChg>
      </pc:sldChg>
      <pc:sldChg chg="new del">
        <pc:chgData name="Ruslan Dubas" userId="3ebe4fc99fa1700a" providerId="LiveId" clId="{E1E3612D-A3FB-40DD-9E2D-2F91D321FB8C}" dt="2022-12-07T00:40:43.919" v="348" actId="680"/>
        <pc:sldMkLst>
          <pc:docMk/>
          <pc:sldMk cId="3000509957" sldId="261"/>
        </pc:sldMkLst>
      </pc:sldChg>
      <pc:sldChg chg="new del">
        <pc:chgData name="Ruslan Dubas" userId="3ebe4fc99fa1700a" providerId="LiveId" clId="{E1E3612D-A3FB-40DD-9E2D-2F91D321FB8C}" dt="2022-12-07T00:40:43.081" v="347" actId="680"/>
        <pc:sldMkLst>
          <pc:docMk/>
          <pc:sldMk cId="518353093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6E5E-9E3B-0381-F4A4-2B18ED523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61C8B-C249-D2C9-5BD6-6F84E2423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E36D6-17D9-3CE5-047D-5EF5161F7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0914-B87E-48D7-9302-D8DAFE91B8D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4E96C-39F9-B8AB-F28B-FD96B8DD9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29333-3F2A-6122-7707-4BEC0E6C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D9BE-340B-47E7-A1F4-AC53339CB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5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2CDB-32EB-6FB5-CF6B-331F08FD0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0B433-43DC-76AF-1E7B-00A7A68D6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A1208-D328-C3A1-A96F-24B784CD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0914-B87E-48D7-9302-D8DAFE91B8D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F11AA-3E2C-5D70-0ECD-4909A8BEC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DE9B7-D4D5-4BAD-7E88-5DA3DA4B8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D9BE-340B-47E7-A1F4-AC53339CB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10539E-EFBF-78EE-5EEB-09CD2BF37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6A00E-F7DD-D1ED-E2BC-F4B297520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5A91B-60CA-B5DE-E293-55BB381F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0914-B87E-48D7-9302-D8DAFE91B8D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79B0C-9DFE-CF97-C526-BC64C9EF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01713-6C89-7DA5-2DE4-9ED85ADD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D9BE-340B-47E7-A1F4-AC53339CB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8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D113-7D45-9BBA-D65A-4DBBC1FE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122E5-C594-B22D-58DD-3A3ED8FFC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7C9F8-CB28-7985-F27E-12D38DE4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0914-B87E-48D7-9302-D8DAFE91B8D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ADFF0-89E9-FA54-B0BD-48AF1331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228CF-C031-91E7-6090-F8CDB51C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D9BE-340B-47E7-A1F4-AC53339CB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0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3A09-EB90-94F4-4490-2F004BF35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E1F24-AAC3-722C-26A2-E4695C9A3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A314A-8CCB-BBEF-4DEB-0E9C1E419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0914-B87E-48D7-9302-D8DAFE91B8D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08244-ADF5-EB91-EB04-0113D79F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FB3BC-4D79-EC6A-8B7F-B594F081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D9BE-340B-47E7-A1F4-AC53339CB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9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B433-AD08-420E-B75A-CC643435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DD342-2EEA-DADD-368D-6701F6EA2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28777-589E-D3A4-BDAD-74E4351C9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C304D-9172-056F-EACF-FB2F9BF7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0914-B87E-48D7-9302-D8DAFE91B8D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56AE4-7F4C-7289-098A-01E9E3CC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871A1-07A7-4635-D2B6-7F60D992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D9BE-340B-47E7-A1F4-AC53339CB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5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E324-15C8-7F57-BA55-1E68FE131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8B7C7-9795-12DE-52F5-C1C052A09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4956A-6219-16D2-F381-0CB9CC99B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77B38C-7F3C-F5B2-6C72-E3957AB2D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DD6EC5-C606-3FE9-B89A-0141320EF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52F01-E90F-0ACF-DB15-423E80B4E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0914-B87E-48D7-9302-D8DAFE91B8D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F0F6F8-973F-F84B-1357-AF3958AB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8E124D-FAAA-71DA-14E4-4B28682A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D9BE-340B-47E7-A1F4-AC53339CB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5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EC9D-BB2F-131D-55DB-C1A1F6D1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6C7844-C8ED-84FB-5479-C863175C2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0914-B87E-48D7-9302-D8DAFE91B8D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5479D-17FB-0B65-625F-921EC2968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26F6E-BFCA-4C5E-2DED-520F9658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D9BE-340B-47E7-A1F4-AC53339CB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5CA26-4BB5-DE33-23D0-F644A7E7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0914-B87E-48D7-9302-D8DAFE91B8D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6D9C8-35E6-C972-30B4-40DDF4A70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4CEB3-9035-F405-476E-532872B6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D9BE-340B-47E7-A1F4-AC53339CB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3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5228C-D607-DAA7-C083-E6154867B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5FBA5-D762-2506-A38A-AC727B79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4AB2D-E4C7-219A-3276-2857529E8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BD6D0-5874-CB68-ED83-D03EAB82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0914-B87E-48D7-9302-D8DAFE91B8D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579F1-AC77-9B4B-A6BF-B6559402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5CD9E-ED2C-5FA8-E127-DC29ADA9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D9BE-340B-47E7-A1F4-AC53339CB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6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F27E8-E2FF-B5E5-CDEE-CBF73D425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7FCFF-BFF5-A383-6445-41E3290DB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431E2-31F5-FBB7-E57D-9C2343583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5C32C-2704-1F02-DECD-CD1E62819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0914-B87E-48D7-9302-D8DAFE91B8D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810B3-F44D-D4C9-014A-91948AB9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98791-49A7-72E0-091D-05EE43F69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D9BE-340B-47E7-A1F4-AC53339CB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1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F356B5-D8FE-4E34-9118-226A04DC8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2E0DC-CA8D-C345-2ED0-5C0E1FC11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7D3BA-96D3-3354-8D23-E0B48566B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60914-B87E-48D7-9302-D8DAFE91B8D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DED4-188D-6FF9-39F6-A08648856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B37EA-D004-2F38-209F-19F360166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4D9BE-340B-47E7-A1F4-AC53339CB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ropy.com/browse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EDA5-B8BF-9BD5-FD72-C260ECD4D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ISM 6930.370F22.94821</a:t>
            </a:r>
            <a:br>
              <a:rPr lang="en-US" sz="3500" dirty="0"/>
            </a:br>
            <a:r>
              <a:rPr lang="en-US" sz="3500" dirty="0"/>
              <a:t>Block Chain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0654C-24F0-4CED-D67F-0D88C14B4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3050" y="3611563"/>
            <a:ext cx="9144000" cy="1655762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Ruslan Dubas</a:t>
            </a:r>
          </a:p>
          <a:p>
            <a:r>
              <a:rPr lang="en-US" b="1" dirty="0" err="1"/>
              <a:t>Propy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2000" dirty="0"/>
              <a:t>Real Estate platform that uses </a:t>
            </a:r>
            <a:r>
              <a:rPr lang="en-US" sz="2000" dirty="0" err="1"/>
              <a:t>blcockchain</a:t>
            </a:r>
            <a:r>
              <a:rPr lang="en-US" sz="2000" dirty="0"/>
              <a:t>-based title registry system</a:t>
            </a:r>
          </a:p>
          <a:p>
            <a:r>
              <a:rPr lang="en-US" sz="2000" dirty="0">
                <a:hlinkClick r:id="rId2"/>
              </a:rPr>
              <a:t>https://propy.com/browse/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297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004C-9238-62BA-D1C7-95BE22A9C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365125"/>
            <a:ext cx="10515600" cy="1325563"/>
          </a:xfrm>
        </p:spPr>
        <p:txBody>
          <a:bodyPr/>
          <a:lstStyle/>
          <a:p>
            <a:r>
              <a:rPr lang="en-US" b="1" dirty="0" err="1"/>
              <a:t>Propy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6CA2-20F0-44F3-79EB-88DD01153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926" y="1724027"/>
            <a:ext cx="10515600" cy="4351338"/>
          </a:xfrm>
        </p:spPr>
        <p:txBody>
          <a:bodyPr/>
          <a:lstStyle/>
          <a:p>
            <a:r>
              <a:rPr lang="en-US" b="1" dirty="0" err="1"/>
              <a:t>Propy</a:t>
            </a:r>
            <a:r>
              <a:rPr lang="en-US" b="1" dirty="0"/>
              <a:t> </a:t>
            </a:r>
            <a:r>
              <a:rPr lang="en-US" dirty="0"/>
              <a:t>is a real estate transaction platform that empowers buyers, sellers, their agents, and escrow agents to close a traditional real estate deal entirely online</a:t>
            </a:r>
          </a:p>
          <a:p>
            <a:endParaRPr lang="en-US" dirty="0"/>
          </a:p>
          <a:p>
            <a:r>
              <a:rPr lang="en-US" dirty="0"/>
              <a:t>Platform provides access to the legal documents signifying ownership</a:t>
            </a:r>
          </a:p>
          <a:p>
            <a:endParaRPr lang="en-US" dirty="0"/>
          </a:p>
          <a:p>
            <a:r>
              <a:rPr lang="en-US" b="1" dirty="0"/>
              <a:t>The Promise:</a:t>
            </a:r>
            <a:r>
              <a:rPr lang="en-US" dirty="0"/>
              <a:t> Reduced cost to the buyers and </a:t>
            </a:r>
            <a:r>
              <a:rPr lang="en-US" dirty="0">
                <a:highlight>
                  <a:srgbClr val="FFFF00"/>
                </a:highlight>
              </a:rPr>
              <a:t>ability to buy a real estate property in a few minutes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02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8226-B4CD-5E33-C732-F8BBA7D1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391583"/>
            <a:ext cx="10515600" cy="1325563"/>
          </a:xfrm>
        </p:spPr>
        <p:txBody>
          <a:bodyPr/>
          <a:lstStyle/>
          <a:p>
            <a:r>
              <a:rPr lang="en-US" b="1" dirty="0" err="1"/>
              <a:t>Propy</a:t>
            </a:r>
            <a:endParaRPr lang="en-US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F7254-8791-5024-321D-70D3C9A5A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816100"/>
            <a:ext cx="10515600" cy="4351338"/>
          </a:xfrm>
        </p:spPr>
        <p:txBody>
          <a:bodyPr/>
          <a:lstStyle/>
          <a:p>
            <a:r>
              <a:rPr lang="en-US" dirty="0"/>
              <a:t>Industry: Real Estate</a:t>
            </a:r>
          </a:p>
          <a:p>
            <a:r>
              <a:rPr lang="en-US" dirty="0"/>
              <a:t>Year Founded: 2016</a:t>
            </a:r>
          </a:p>
          <a:p>
            <a:r>
              <a:rPr lang="en-US" dirty="0"/>
              <a:t>Headquarters: Palo Alto, California</a:t>
            </a:r>
          </a:p>
          <a:p>
            <a:r>
              <a:rPr lang="en-US" dirty="0"/>
              <a:t>Geographical scope: Global </a:t>
            </a:r>
            <a:r>
              <a:rPr lang="en-US" dirty="0">
                <a:highlight>
                  <a:srgbClr val="FFFF00"/>
                </a:highlight>
              </a:rPr>
              <a:t>(International Real Estate Transactions)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Vision: Removing barriers to real estate ownership, enabling self-driving real estate transactions with all of the logistics seamlessly executed on the back-end </a:t>
            </a:r>
          </a:p>
        </p:txBody>
      </p:sp>
    </p:spTree>
    <p:extLst>
      <p:ext uri="{BB962C8B-B14F-4D97-AF65-F5344CB8AC3E}">
        <p14:creationId xmlns:p14="http://schemas.microsoft.com/office/powerpoint/2010/main" val="1478344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8A4C-A2F2-7F55-09CD-FF7B1211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chain and consensus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F6835-2FE3-8455-3385-342ABDEA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purchase offer, payment, and deeds are uploaded to an </a:t>
            </a:r>
            <a:r>
              <a:rPr lang="en-US" b="1" dirty="0"/>
              <a:t>immutable blockchain</a:t>
            </a:r>
          </a:p>
          <a:p>
            <a:endParaRPr lang="en-US" b="1" dirty="0"/>
          </a:p>
          <a:p>
            <a:r>
              <a:rPr lang="en-US" b="1" dirty="0" err="1">
                <a:highlight>
                  <a:srgbClr val="FFFF00"/>
                </a:highlight>
              </a:rPr>
              <a:t>Propy</a:t>
            </a:r>
            <a:r>
              <a:rPr lang="en-US" dirty="0">
                <a:highlight>
                  <a:srgbClr val="FFFF00"/>
                </a:highlight>
              </a:rPr>
              <a:t> operates on the Ethereum platform </a:t>
            </a:r>
            <a:r>
              <a:rPr lang="en-US" dirty="0"/>
              <a:t>and is built on the </a:t>
            </a:r>
            <a:r>
              <a:rPr lang="en-US" b="1" dirty="0"/>
              <a:t>ERC721</a:t>
            </a:r>
            <a:r>
              <a:rPr lang="en-US" dirty="0"/>
              <a:t> (NFT standard for unique tokens on Ethereum) token standard, allowing it to integrate with users' wallets.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399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DDFC4-D184-01AA-94C0-638AA1A0E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517525"/>
            <a:ext cx="10515600" cy="1325563"/>
          </a:xfrm>
        </p:spPr>
        <p:txBody>
          <a:bodyPr/>
          <a:lstStyle/>
          <a:p>
            <a:r>
              <a:rPr lang="en-US" dirty="0" err="1"/>
              <a:t>Propy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A958C-C4D8-0646-677C-C9CE1C3AC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25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sz="3500" dirty="0">
                <a:highlight>
                  <a:srgbClr val="FFFF00"/>
                </a:highlight>
              </a:rPr>
              <a:t>The native token of the platform is </a:t>
            </a:r>
            <a:r>
              <a:rPr lang="en-US" sz="3500" b="1" dirty="0">
                <a:highlight>
                  <a:srgbClr val="FFFF00"/>
                </a:highlight>
              </a:rPr>
              <a:t>PRO</a:t>
            </a:r>
            <a:r>
              <a:rPr lang="en-US" sz="3500" dirty="0">
                <a:highlight>
                  <a:srgbClr val="FFFF00"/>
                </a:highlight>
              </a:rPr>
              <a:t>,</a:t>
            </a:r>
            <a:r>
              <a:rPr lang="en-US" sz="3500" dirty="0"/>
              <a:t> an ERC20 token </a:t>
            </a:r>
          </a:p>
          <a:p>
            <a:pPr marL="0" indent="0">
              <a:buNone/>
            </a:pPr>
            <a:endParaRPr lang="en-US" sz="3500" dirty="0"/>
          </a:p>
          <a:p>
            <a:r>
              <a:rPr lang="en-US" sz="3500" dirty="0"/>
              <a:t>Used for: </a:t>
            </a:r>
            <a:r>
              <a:rPr lang="en-US" sz="3500" b="1" dirty="0"/>
              <a:t>creation</a:t>
            </a:r>
            <a:r>
              <a:rPr lang="en-US" sz="3500" dirty="0"/>
              <a:t> of a new title or </a:t>
            </a:r>
            <a:r>
              <a:rPr lang="en-US" sz="3500" b="1" dirty="0"/>
              <a:t>transferring</a:t>
            </a:r>
            <a:r>
              <a:rPr lang="en-US" sz="3500" dirty="0"/>
              <a:t> an existing title.</a:t>
            </a:r>
          </a:p>
        </p:txBody>
      </p:sp>
    </p:spTree>
    <p:extLst>
      <p:ext uri="{BB962C8B-B14F-4D97-AF65-F5344CB8AC3E}">
        <p14:creationId xmlns:p14="http://schemas.microsoft.com/office/powerpoint/2010/main" val="267181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BC24-49EC-0D1A-F96F-9A9856E5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175"/>
            <a:ext cx="10515600" cy="1325563"/>
          </a:xfrm>
        </p:spPr>
        <p:txBody>
          <a:bodyPr/>
          <a:lstStyle/>
          <a:p>
            <a:r>
              <a:rPr lang="en-US" b="1" dirty="0" err="1"/>
              <a:t>Propy</a:t>
            </a:r>
            <a:r>
              <a:rPr lang="en-US" b="1" dirty="0"/>
              <a:t>:</a:t>
            </a:r>
            <a:r>
              <a:rPr lang="en-US" dirty="0"/>
              <a:t> blockchain-based title registry system.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44709-E836-428B-3F8D-1D0B42839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5" y="1787525"/>
            <a:ext cx="10515600" cy="4351338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Is there an API or SDK?</a:t>
            </a:r>
          </a:p>
          <a:p>
            <a:endParaRPr lang="en-US" dirty="0"/>
          </a:p>
          <a:p>
            <a:r>
              <a:rPr lang="en-US" dirty="0"/>
              <a:t>Governance:</a:t>
            </a:r>
          </a:p>
          <a:p>
            <a:r>
              <a:rPr lang="en-US" dirty="0"/>
              <a:t>Stats on membership</a:t>
            </a:r>
          </a:p>
          <a:p>
            <a:r>
              <a:rPr lang="en-US" dirty="0"/>
              <a:t>Type of members:</a:t>
            </a:r>
          </a:p>
          <a:p>
            <a:r>
              <a:rPr lang="en-US" dirty="0"/>
              <a:t>Membership levels and pricing</a:t>
            </a:r>
          </a:p>
          <a:p>
            <a:r>
              <a:rPr lang="en-US" dirty="0"/>
              <a:t>Types of members (role, function, or specialization in ecosystem)</a:t>
            </a:r>
          </a:p>
          <a:p>
            <a:r>
              <a:rPr lang="en-US" dirty="0"/>
              <a:t>Projects or </a:t>
            </a:r>
            <a:r>
              <a:rPr lang="en-US" dirty="0" err="1"/>
              <a:t>solutionss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0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257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ISM 6930.370F22.94821 Block Chain Fundamentals</vt:lpstr>
      <vt:lpstr>Propy</vt:lpstr>
      <vt:lpstr>Propy</vt:lpstr>
      <vt:lpstr>Type of chain and consensus </vt:lpstr>
      <vt:lpstr>Propy</vt:lpstr>
      <vt:lpstr>Propy: blockchain-based title registry system.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Ruslan Dubas</dc:creator>
  <cp:lastModifiedBy>Ruslan Dubas</cp:lastModifiedBy>
  <cp:revision>10</cp:revision>
  <dcterms:created xsi:type="dcterms:W3CDTF">2022-12-05T18:07:01Z</dcterms:created>
  <dcterms:modified xsi:type="dcterms:W3CDTF">2022-12-07T01:03:12Z</dcterms:modified>
</cp:coreProperties>
</file>