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9" r:id="rId3"/>
    <p:sldId id="260" r:id="rId4"/>
    <p:sldId id="257" r:id="rId5"/>
    <p:sldId id="258"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rtl="0">
      <a:defRPr lang="ro-R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DDC208-48B9-469C-AAEC-3AAD1725A357}" v="314" dt="2023-03-07T18:51:57.994"/>
    <p1510:client id="{77FDD0DD-DFF4-4B24-AACF-91BA0CC4F978}" v="296" dt="2023-03-17T16:13:51.219"/>
    <p1510:client id="{B6C79DC1-E12F-431E-BECB-C3CC1EF694B6}" v="740" dt="2023-03-08T17:51:12.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108" d="100"/>
          <a:sy n="108" d="100"/>
        </p:scale>
        <p:origin x="84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45F5A-5B9E-4BEC-8DFD-119E7E20F21D}" type="datetimeFigureOut">
              <a:rPr lang="ro-RO" smtClean="0"/>
              <a:t>17.03.2023</a:t>
            </a:fld>
            <a:endParaRPr lang="ro-RO"/>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11107-3FCF-4FC6-B3A1-E6A3A5A6A9CE}" type="slidenum">
              <a:rPr lang="ro-RO" smtClean="0"/>
              <a:t>‹#›</a:t>
            </a:fld>
            <a:endParaRPr lang="ro-RO"/>
          </a:p>
        </p:txBody>
      </p:sp>
    </p:spTree>
    <p:extLst>
      <p:ext uri="{BB962C8B-B14F-4D97-AF65-F5344CB8AC3E}">
        <p14:creationId xmlns:p14="http://schemas.microsoft.com/office/powerpoint/2010/main" val="2468084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pic>
        <p:nvPicPr>
          <p:cNvPr id="66" name="Imagin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Dreptunghi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ormă liberă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ă liberă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Dreptunghi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ormă liberă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ă liberă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ă liberă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ă liberă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ormă liberă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ormă liberă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ormă liberă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ă liberă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ă liberă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ă liberă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ă liberă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ă liberă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ă liberă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ă liberă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ă liberă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ă liberă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ormă liberă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ormă liberă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ă liberă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ă liberă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ă liberă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ormă liberă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ormă liberă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ă liberă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Dreptunghi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ormă liberă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ă liberă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ă liberă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ă liberă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ă liberă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ă liberă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ă liberă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ormă liberă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ormă liberă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ormă liberă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ormă liberă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Dreptunghi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ormă liberă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ormă liberă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ormă liberă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ormă liberă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ormă liberă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ormă liberă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ormă liberă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ormă liberă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ormă liberă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ormă liberă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ormă liberă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ormă liberă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ormă liberă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u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ro-RO" dirty="0"/>
              <a:t>Faceți clic pentru a edita stilul de titlu coordonator</a:t>
            </a:r>
            <a:endParaRPr lang="ro-RO" noProof="0" dirty="0"/>
          </a:p>
        </p:txBody>
      </p:sp>
      <p:sp>
        <p:nvSpPr>
          <p:cNvPr id="3" name="Subtitlu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dirty="0"/>
              <a:t>Faceți clic pentru a edita stilul de subtitlu coordonator</a:t>
            </a:r>
          </a:p>
        </p:txBody>
      </p:sp>
      <p:sp>
        <p:nvSpPr>
          <p:cNvPr id="4" name="Substituent dată 3"/>
          <p:cNvSpPr>
            <a:spLocks noGrp="1"/>
          </p:cNvSpPr>
          <p:nvPr>
            <p:ph type="dt" sz="half" idx="10"/>
          </p:nvPr>
        </p:nvSpPr>
        <p:spPr>
          <a:xfrm>
            <a:off x="7077511" y="5410201"/>
            <a:ext cx="2743200" cy="365125"/>
          </a:xfrm>
        </p:spPr>
        <p:txBody>
          <a:bodyPr rtlCol="0"/>
          <a:lstStyle/>
          <a:p>
            <a:pPr rtl="0"/>
            <a:fld id="{13EF969E-4B07-4197-B613-CE8FFEAF797E}" type="datetime1">
              <a:rPr lang="ro-RO" noProof="0" smtClean="0"/>
              <a:t>17.03.2023</a:t>
            </a:fld>
            <a:endParaRPr lang="ro-RO" noProof="0"/>
          </a:p>
        </p:txBody>
      </p:sp>
      <p:sp>
        <p:nvSpPr>
          <p:cNvPr id="5" name="Substituent subsol 4"/>
          <p:cNvSpPr>
            <a:spLocks noGrp="1"/>
          </p:cNvSpPr>
          <p:nvPr>
            <p:ph type="ftr" sz="quarter" idx="11"/>
          </p:nvPr>
        </p:nvSpPr>
        <p:spPr>
          <a:xfrm>
            <a:off x="1876424" y="5410201"/>
            <a:ext cx="5124886" cy="365125"/>
          </a:xfrm>
        </p:spPr>
        <p:txBody>
          <a:bodyPr rtlCol="0"/>
          <a:lstStyle/>
          <a:p>
            <a:pPr rtl="0"/>
            <a:endParaRPr lang="ro-RO" noProof="0"/>
          </a:p>
        </p:txBody>
      </p:sp>
      <p:sp>
        <p:nvSpPr>
          <p:cNvPr id="6" name="Substituent număr diapozitiv 5"/>
          <p:cNvSpPr>
            <a:spLocks noGrp="1"/>
          </p:cNvSpPr>
          <p:nvPr>
            <p:ph type="sldNum" sz="quarter" idx="12"/>
          </p:nvPr>
        </p:nvSpPr>
        <p:spPr>
          <a:xfrm>
            <a:off x="9896911" y="5410199"/>
            <a:ext cx="771089" cy="365125"/>
          </a:xfrm>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141410" y="4304664"/>
            <a:ext cx="9912355" cy="819355"/>
          </a:xfrm>
        </p:spPr>
        <p:txBody>
          <a:bodyPr rtlCol="0" anchor="b">
            <a:normAutofit/>
          </a:bodyPr>
          <a:lstStyle>
            <a:lvl1pPr>
              <a:defRPr sz="3200"/>
            </a:lvl1pPr>
          </a:lstStyle>
          <a:p>
            <a:pPr rtl="0"/>
            <a:r>
              <a:rPr lang="ro-RO" dirty="0"/>
              <a:t>Faceți clic pentru a edita stilul de titlu coordonator</a:t>
            </a:r>
            <a:endParaRPr lang="ro-RO" noProof="0" dirty="0"/>
          </a:p>
        </p:txBody>
      </p:sp>
      <p:sp>
        <p:nvSpPr>
          <p:cNvPr id="3" name="Substituent imagine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ro-RO" noProof="0"/>
              <a:t>Faceți clic pe pictogramă pentru a adăuga o imagine</a:t>
            </a:r>
          </a:p>
        </p:txBody>
      </p:sp>
      <p:sp>
        <p:nvSpPr>
          <p:cNvPr id="4" name="Substituent text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Clic pentru editare stiluri text Coordonator</a:t>
            </a:r>
          </a:p>
        </p:txBody>
      </p:sp>
      <p:sp>
        <p:nvSpPr>
          <p:cNvPr id="5" name="Substituent dată 4"/>
          <p:cNvSpPr>
            <a:spLocks noGrp="1"/>
          </p:cNvSpPr>
          <p:nvPr>
            <p:ph type="dt" sz="half" idx="10"/>
          </p:nvPr>
        </p:nvSpPr>
        <p:spPr/>
        <p:txBody>
          <a:bodyPr rtlCol="0"/>
          <a:lstStyle/>
          <a:p>
            <a:pPr rtl="0"/>
            <a:fld id="{CA390B6E-9CBD-4816-8D7C-62C5030CFEF6}" type="datetime1">
              <a:rPr lang="ro-RO" noProof="0" smtClean="0"/>
              <a:t>17.03.2023</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u 1"/>
          <p:cNvSpPr>
            <a:spLocks noGrp="1"/>
          </p:cNvSpPr>
          <p:nvPr>
            <p:ph type="title"/>
          </p:nvPr>
        </p:nvSpPr>
        <p:spPr>
          <a:xfrm>
            <a:off x="1141456" y="609600"/>
            <a:ext cx="9905955" cy="3429000"/>
          </a:xfrm>
        </p:spPr>
        <p:txBody>
          <a:bodyPr rtlCol="0" anchor="ctr">
            <a:normAutofit/>
          </a:bodyPr>
          <a:lstStyle>
            <a:lvl1pPr>
              <a:defRPr sz="3600"/>
            </a:lvl1pPr>
          </a:lstStyle>
          <a:p>
            <a:pPr rtl="0"/>
            <a:r>
              <a:rPr lang="ro-RO" dirty="0"/>
              <a:t>Faceți clic pentru a edita stilul de titlu coordonator</a:t>
            </a:r>
            <a:endParaRPr lang="ro-RO" noProof="0" dirty="0"/>
          </a:p>
        </p:txBody>
      </p:sp>
      <p:sp>
        <p:nvSpPr>
          <p:cNvPr id="4" name="Substituent text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Clic pentru editare stiluri text Coordonator</a:t>
            </a:r>
          </a:p>
        </p:txBody>
      </p:sp>
      <p:sp>
        <p:nvSpPr>
          <p:cNvPr id="5" name="Substituent dată 4"/>
          <p:cNvSpPr>
            <a:spLocks noGrp="1"/>
          </p:cNvSpPr>
          <p:nvPr>
            <p:ph type="dt" sz="half" idx="10"/>
          </p:nvPr>
        </p:nvSpPr>
        <p:spPr/>
        <p:txBody>
          <a:bodyPr rtlCol="0"/>
          <a:lstStyle/>
          <a:p>
            <a:pPr rtl="0"/>
            <a:fld id="{2BC1B7E2-81BD-432B-AE2A-58F1F45F797A}" type="datetime1">
              <a:rPr lang="ro-RO" noProof="0" smtClean="0"/>
              <a:t>17.03.2023</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446212" y="609599"/>
            <a:ext cx="9302752" cy="2748429"/>
          </a:xfrm>
        </p:spPr>
        <p:txBody>
          <a:bodyPr rtlCol="0" anchor="ctr">
            <a:normAutofit/>
          </a:bodyPr>
          <a:lstStyle>
            <a:lvl1pPr>
              <a:defRPr sz="3600">
                <a:latin typeface="Calibri" panose="020F0502020204030204" pitchFamily="34" charset="0"/>
                <a:cs typeface="Calibri" panose="020F0502020204030204" pitchFamily="34" charset="0"/>
              </a:defRPr>
            </a:lvl1pPr>
          </a:lstStyle>
          <a:p>
            <a:pPr rtl="0"/>
            <a:r>
              <a:rPr lang="ro-RO" dirty="0"/>
              <a:t>Faceți clic pentru a edita stilul de titlu coordonator</a:t>
            </a:r>
            <a:endParaRPr lang="ro-RO" noProof="0" dirty="0"/>
          </a:p>
        </p:txBody>
      </p:sp>
      <p:sp>
        <p:nvSpPr>
          <p:cNvPr id="12" name="Substituent text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Clic pentru editare stiluri text Coordonator</a:t>
            </a:r>
          </a:p>
        </p:txBody>
      </p:sp>
      <p:sp>
        <p:nvSpPr>
          <p:cNvPr id="4" name="Substituent text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Clic pentru editare stiluri text Coordonator</a:t>
            </a:r>
          </a:p>
        </p:txBody>
      </p:sp>
      <p:sp>
        <p:nvSpPr>
          <p:cNvPr id="5" name="Substituent dată 4"/>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3EBFF28D-E306-4E44-8360-69D097279D05}" type="datetime1">
              <a:rPr lang="ro-RO" smtClean="0"/>
              <a:pPr/>
              <a:t>17.03.2023</a:t>
            </a:fld>
            <a:endParaRPr lang="ro-RO"/>
          </a:p>
        </p:txBody>
      </p:sp>
      <p:sp>
        <p:nvSpPr>
          <p:cNvPr id="6" name="Substituent subsol 5"/>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ro-RO"/>
          </a:p>
        </p:txBody>
      </p:sp>
      <p:sp>
        <p:nvSpPr>
          <p:cNvPr id="7" name="Substituent număr diapozitiv 6"/>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6D22F896-40B5-4ADD-8801-0D06FADFA095}" type="slidenum">
              <a:rPr lang="ro-RO" smtClean="0"/>
              <a:pPr/>
              <a:t>‹#›</a:t>
            </a:fld>
            <a:endParaRPr lang="ro-RO"/>
          </a:p>
        </p:txBody>
      </p:sp>
      <p:sp>
        <p:nvSpPr>
          <p:cNvPr id="60" name="Casetă text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o-RO" sz="8000" noProof="0">
                <a:solidFill>
                  <a:schemeClr val="tx1"/>
                </a:solidFill>
                <a:effectLst/>
                <a:latin typeface="Calibri" panose="020F0502020204030204" pitchFamily="34" charset="0"/>
                <a:cs typeface="Calibri" panose="020F0502020204030204" pitchFamily="34" charset="0"/>
              </a:rPr>
              <a:t>„</a:t>
            </a:r>
          </a:p>
        </p:txBody>
      </p:sp>
      <p:sp>
        <p:nvSpPr>
          <p:cNvPr id="61" name="Casetă text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o-RO" sz="8000" noProof="0">
                <a:solidFill>
                  <a:schemeClr val="tx1"/>
                </a:solidFill>
                <a:effectLst/>
                <a:latin typeface="Calibri" panose="020F0502020204030204" pitchFamily="34" charset="0"/>
                <a:cs typeface="Calibri" panose="020F0502020204030204" pitchFamily="34" charset="0"/>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ișă de nume">
    <p:spTree>
      <p:nvGrpSpPr>
        <p:cNvPr id="1" name=""/>
        <p:cNvGrpSpPr/>
        <p:nvPr/>
      </p:nvGrpSpPr>
      <p:grpSpPr>
        <a:xfrm>
          <a:off x="0" y="0"/>
          <a:ext cx="0" cy="0"/>
          <a:chOff x="0" y="0"/>
          <a:chExt cx="0" cy="0"/>
        </a:xfrm>
      </p:grpSpPr>
      <p:sp>
        <p:nvSpPr>
          <p:cNvPr id="2" name="Titlu 1"/>
          <p:cNvSpPr>
            <a:spLocks noGrp="1"/>
          </p:cNvSpPr>
          <p:nvPr>
            <p:ph type="title"/>
          </p:nvPr>
        </p:nvSpPr>
        <p:spPr>
          <a:xfrm>
            <a:off x="1141410" y="2134041"/>
            <a:ext cx="9906001" cy="2511835"/>
          </a:xfrm>
        </p:spPr>
        <p:txBody>
          <a:bodyPr rtlCol="0" anchor="b">
            <a:normAutofit/>
          </a:bodyPr>
          <a:lstStyle>
            <a:lvl1pPr>
              <a:defRPr sz="3600"/>
            </a:lvl1pPr>
          </a:lstStyle>
          <a:p>
            <a:pPr rtl="0"/>
            <a:r>
              <a:rPr lang="ro-RO" dirty="0"/>
              <a:t>Faceți clic pentru a edita stilul de titlu coordonator</a:t>
            </a:r>
            <a:endParaRPr lang="ro-RO" noProof="0" dirty="0"/>
          </a:p>
        </p:txBody>
      </p:sp>
      <p:sp>
        <p:nvSpPr>
          <p:cNvPr id="4" name="Substituent text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Clic pentru editare stiluri text Coordonator</a:t>
            </a:r>
          </a:p>
        </p:txBody>
      </p:sp>
      <p:sp>
        <p:nvSpPr>
          <p:cNvPr id="5" name="Substituent dată 4"/>
          <p:cNvSpPr>
            <a:spLocks noGrp="1"/>
          </p:cNvSpPr>
          <p:nvPr>
            <p:ph type="dt" sz="half" idx="10"/>
          </p:nvPr>
        </p:nvSpPr>
        <p:spPr/>
        <p:txBody>
          <a:bodyPr rtlCol="0"/>
          <a:lstStyle/>
          <a:p>
            <a:pPr rtl="0"/>
            <a:fld id="{1C8FFCC5-464F-4830-9436-F6A6DF787909}" type="datetime1">
              <a:rPr lang="ro-RO" noProof="0" smtClean="0"/>
              <a:t>17.03.2023</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15" name="Titlu 1"/>
          <p:cNvSpPr>
            <a:spLocks noGrp="1"/>
          </p:cNvSpPr>
          <p:nvPr>
            <p:ph type="title"/>
          </p:nvPr>
        </p:nvSpPr>
        <p:spPr>
          <a:xfrm>
            <a:off x="1141413" y="609600"/>
            <a:ext cx="9905998" cy="1905000"/>
          </a:xfrm>
        </p:spPr>
        <p:txBody>
          <a:bodyPr rtlCol="0"/>
          <a:lstStyle/>
          <a:p>
            <a:pPr rtl="0"/>
            <a:r>
              <a:rPr lang="ro-RO" dirty="0"/>
              <a:t>Faceți clic pentru a edita stilul de titlu coordonator</a:t>
            </a:r>
            <a:endParaRPr lang="ro-RO" noProof="0" dirty="0"/>
          </a:p>
        </p:txBody>
      </p:sp>
      <p:sp>
        <p:nvSpPr>
          <p:cNvPr id="7" name="Substituent text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8" name="Substituent text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Clic pentru editare stiluri text Coordonator</a:t>
            </a:r>
          </a:p>
        </p:txBody>
      </p:sp>
      <p:sp>
        <p:nvSpPr>
          <p:cNvPr id="9" name="Substituent text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10" name="Substituent text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Clic pentru editare stiluri text Coordonator</a:t>
            </a:r>
          </a:p>
        </p:txBody>
      </p:sp>
      <p:sp>
        <p:nvSpPr>
          <p:cNvPr id="11" name="Substituent text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12" name="Substituent text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Clic pentru editare stiluri text Coordonator</a:t>
            </a:r>
          </a:p>
        </p:txBody>
      </p:sp>
      <p:sp>
        <p:nvSpPr>
          <p:cNvPr id="3" name="Substituent dată 2"/>
          <p:cNvSpPr>
            <a:spLocks noGrp="1"/>
          </p:cNvSpPr>
          <p:nvPr>
            <p:ph type="dt" sz="half" idx="10"/>
          </p:nvPr>
        </p:nvSpPr>
        <p:spPr/>
        <p:txBody>
          <a:bodyPr rtlCol="0"/>
          <a:lstStyle/>
          <a:p>
            <a:pPr rtl="0"/>
            <a:fld id="{B400B40D-C59A-492E-95AF-7569CB8068D8}" type="datetime1">
              <a:rPr lang="ro-RO" noProof="0" smtClean="0"/>
              <a:t>17.03.2023</a:t>
            </a:fld>
            <a:endParaRPr lang="ro-RO" noProof="0"/>
          </a:p>
        </p:txBody>
      </p:sp>
      <p:sp>
        <p:nvSpPr>
          <p:cNvPr id="4" name="Substituent subsol 3"/>
          <p:cNvSpPr>
            <a:spLocks noGrp="1"/>
          </p:cNvSpPr>
          <p:nvPr>
            <p:ph type="ftr" sz="quarter" idx="11"/>
          </p:nvPr>
        </p:nvSpPr>
        <p:spPr/>
        <p:txBody>
          <a:bodyPr rtlCol="0"/>
          <a:lstStyle/>
          <a:p>
            <a:pPr rtl="0"/>
            <a:endParaRPr lang="ro-RO" noProof="0"/>
          </a:p>
        </p:txBody>
      </p:sp>
      <p:sp>
        <p:nvSpPr>
          <p:cNvPr id="5" name="Substituent număr diapozitiv 4"/>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3 imagini">
    <p:spTree>
      <p:nvGrpSpPr>
        <p:cNvPr id="1" name=""/>
        <p:cNvGrpSpPr/>
        <p:nvPr/>
      </p:nvGrpSpPr>
      <p:grpSpPr>
        <a:xfrm>
          <a:off x="0" y="0"/>
          <a:ext cx="0" cy="0"/>
          <a:chOff x="0" y="0"/>
          <a:chExt cx="0" cy="0"/>
        </a:xfrm>
      </p:grpSpPr>
      <p:sp>
        <p:nvSpPr>
          <p:cNvPr id="30" name="Titlu 1"/>
          <p:cNvSpPr>
            <a:spLocks noGrp="1"/>
          </p:cNvSpPr>
          <p:nvPr>
            <p:ph type="title"/>
          </p:nvPr>
        </p:nvSpPr>
        <p:spPr>
          <a:xfrm>
            <a:off x="1141411" y="609600"/>
            <a:ext cx="9905999" cy="1905000"/>
          </a:xfrm>
        </p:spPr>
        <p:txBody>
          <a:bodyPr rtlCol="0"/>
          <a:lstStyle/>
          <a:p>
            <a:pPr rtl="0"/>
            <a:r>
              <a:rPr lang="ro-RO" dirty="0"/>
              <a:t>Faceți clic pentru a edita stilul de titlu coordonator</a:t>
            </a:r>
            <a:endParaRPr lang="ro-RO" noProof="0" dirty="0"/>
          </a:p>
        </p:txBody>
      </p:sp>
      <p:sp>
        <p:nvSpPr>
          <p:cNvPr id="19" name="Substituent text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20" name="Substituent imagine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ro-RO" noProof="0"/>
              <a:t>Faceți clic pe pictogramă pentru a adăuga o imagine</a:t>
            </a:r>
          </a:p>
        </p:txBody>
      </p:sp>
      <p:sp>
        <p:nvSpPr>
          <p:cNvPr id="21" name="Substituent text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Clic pentru editare stiluri text Coordonator</a:t>
            </a:r>
          </a:p>
        </p:txBody>
      </p:sp>
      <p:sp>
        <p:nvSpPr>
          <p:cNvPr id="22" name="Substituent text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23" name="Substituent imagine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ro-RO" noProof="0"/>
              <a:t>Faceți clic pe pictogramă pentru a adăuga o imagine</a:t>
            </a:r>
          </a:p>
        </p:txBody>
      </p:sp>
      <p:sp>
        <p:nvSpPr>
          <p:cNvPr id="24" name="Substituent text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Clic pentru editare stiluri text Coordonator</a:t>
            </a:r>
          </a:p>
        </p:txBody>
      </p:sp>
      <p:sp>
        <p:nvSpPr>
          <p:cNvPr id="25" name="Substituent text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26" name="Substituent imagine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ro-RO" noProof="0"/>
              <a:t>Faceți clic pe pictogramă pentru a adăuga o imagine</a:t>
            </a:r>
          </a:p>
        </p:txBody>
      </p:sp>
      <p:sp>
        <p:nvSpPr>
          <p:cNvPr id="27" name="Substituent text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Clic pentru editare stiluri text Coordonator</a:t>
            </a:r>
          </a:p>
        </p:txBody>
      </p:sp>
      <p:sp>
        <p:nvSpPr>
          <p:cNvPr id="3" name="Substituent dată 2"/>
          <p:cNvSpPr>
            <a:spLocks noGrp="1"/>
          </p:cNvSpPr>
          <p:nvPr>
            <p:ph type="dt" sz="half" idx="10"/>
          </p:nvPr>
        </p:nvSpPr>
        <p:spPr/>
        <p:txBody>
          <a:bodyPr rtlCol="0"/>
          <a:lstStyle/>
          <a:p>
            <a:pPr rtl="0"/>
            <a:fld id="{1EB290C2-3656-447F-AF4D-87B9351661A8}" type="datetime1">
              <a:rPr lang="ro-RO" noProof="0" smtClean="0"/>
              <a:t>17.03.2023</a:t>
            </a:fld>
            <a:endParaRPr lang="ro-RO" noProof="0"/>
          </a:p>
        </p:txBody>
      </p:sp>
      <p:sp>
        <p:nvSpPr>
          <p:cNvPr id="4" name="Substituent subsol 3"/>
          <p:cNvSpPr>
            <a:spLocks noGrp="1"/>
          </p:cNvSpPr>
          <p:nvPr>
            <p:ph type="ftr" sz="quarter" idx="11"/>
          </p:nvPr>
        </p:nvSpPr>
        <p:spPr/>
        <p:txBody>
          <a:bodyPr rtlCol="0"/>
          <a:lstStyle/>
          <a:p>
            <a:pPr rtl="0"/>
            <a:endParaRPr lang="ro-RO" noProof="0"/>
          </a:p>
        </p:txBody>
      </p:sp>
      <p:sp>
        <p:nvSpPr>
          <p:cNvPr id="5" name="Substituent număr diapozitiv 4"/>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dirty="0"/>
              <a:t>Faceți clic pentru a edita stilul de titlu coordonator</a:t>
            </a:r>
            <a:endParaRPr lang="ro-RO" noProof="0" dirty="0"/>
          </a:p>
        </p:txBody>
      </p:sp>
      <p:sp>
        <p:nvSpPr>
          <p:cNvPr id="3" name="Substituent text vertical 2"/>
          <p:cNvSpPr>
            <a:spLocks noGrp="1"/>
          </p:cNvSpPr>
          <p:nvPr>
            <p:ph type="body" orient="vert" idx="1" hasCustomPrompt="1"/>
          </p:nvPr>
        </p:nvSpPr>
        <p:spPr/>
        <p:txBody>
          <a:bodyPr vert="eaVert" rtlCol="0" anchor="t"/>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dată 3"/>
          <p:cNvSpPr>
            <a:spLocks noGrp="1"/>
          </p:cNvSpPr>
          <p:nvPr>
            <p:ph type="dt" sz="half" idx="10"/>
          </p:nvPr>
        </p:nvSpPr>
        <p:spPr/>
        <p:txBody>
          <a:bodyPr rtlCol="0"/>
          <a:lstStyle/>
          <a:p>
            <a:pPr rtl="0"/>
            <a:fld id="{2F70E525-4367-4203-9BC6-57CB012DD35E}" type="datetime1">
              <a:rPr lang="ro-RO" noProof="0" smtClean="0"/>
              <a:t>17.03.2023</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9042400" y="609599"/>
            <a:ext cx="2005011" cy="5181601"/>
          </a:xfrm>
        </p:spPr>
        <p:txBody>
          <a:bodyPr vert="eaVert" rtlCol="0"/>
          <a:lstStyle/>
          <a:p>
            <a:pPr rtl="0"/>
            <a:r>
              <a:rPr lang="ro-RO" dirty="0"/>
              <a:t>Faceți clic pentru a edita stilul de titlu coordonator</a:t>
            </a:r>
            <a:endParaRPr lang="ro-RO" noProof="0" dirty="0"/>
          </a:p>
        </p:txBody>
      </p:sp>
      <p:sp>
        <p:nvSpPr>
          <p:cNvPr id="3" name="Substituent text vertical 2"/>
          <p:cNvSpPr>
            <a:spLocks noGrp="1"/>
          </p:cNvSpPr>
          <p:nvPr>
            <p:ph type="body" orient="vert" idx="1" hasCustomPrompt="1"/>
          </p:nvPr>
        </p:nvSpPr>
        <p:spPr>
          <a:xfrm>
            <a:off x="1141410" y="609599"/>
            <a:ext cx="7748590" cy="5181601"/>
          </a:xfrm>
        </p:spPr>
        <p:txBody>
          <a:bodyPr vert="eaVert" rtlCol="0"/>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dată 3"/>
          <p:cNvSpPr>
            <a:spLocks noGrp="1"/>
          </p:cNvSpPr>
          <p:nvPr>
            <p:ph type="dt" sz="half" idx="10"/>
          </p:nvPr>
        </p:nvSpPr>
        <p:spPr/>
        <p:txBody>
          <a:bodyPr rtlCol="0"/>
          <a:lstStyle/>
          <a:p>
            <a:pPr rtl="0"/>
            <a:fld id="{B2E4E6ED-E902-4873-BDC5-4744DEE99D67}" type="datetime1">
              <a:rPr lang="ro-RO" noProof="0" smtClean="0"/>
              <a:t>17.03.2023</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dirty="0"/>
              <a:t>Faceți clic pentru a edita stilul de titlu coordonator</a:t>
            </a:r>
            <a:endParaRPr lang="ro-RO" noProof="0" dirty="0"/>
          </a:p>
        </p:txBody>
      </p:sp>
      <p:sp>
        <p:nvSpPr>
          <p:cNvPr id="3" name="Substituent conținut 2"/>
          <p:cNvSpPr>
            <a:spLocks noGrp="1"/>
          </p:cNvSpPr>
          <p:nvPr>
            <p:ph idx="1" hasCustomPrompt="1"/>
          </p:nvPr>
        </p:nvSpPr>
        <p:spPr/>
        <p:txBody>
          <a:bodyPr rtlCol="0"/>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dată 3"/>
          <p:cNvSpPr>
            <a:spLocks noGrp="1"/>
          </p:cNvSpPr>
          <p:nvPr>
            <p:ph type="dt" sz="half" idx="10"/>
          </p:nvPr>
        </p:nvSpPr>
        <p:spPr/>
        <p:txBody>
          <a:bodyPr rtlCol="0"/>
          <a:lstStyle/>
          <a:p>
            <a:pPr rtl="0"/>
            <a:fld id="{CF95E29A-EA74-4999-A81E-382E9C1CB484}" type="datetime1">
              <a:rPr lang="ro-RO" noProof="0" smtClean="0"/>
              <a:t>17.03.2023</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1141411" y="1419226"/>
            <a:ext cx="9906000" cy="2852737"/>
          </a:xfrm>
        </p:spPr>
        <p:txBody>
          <a:bodyPr rtlCol="0" anchor="b">
            <a:normAutofit/>
          </a:bodyPr>
          <a:lstStyle>
            <a:lvl1pPr>
              <a:defRPr sz="3600"/>
            </a:lvl1pPr>
          </a:lstStyle>
          <a:p>
            <a:pPr rtl="0"/>
            <a:r>
              <a:rPr lang="ro-RO" dirty="0"/>
              <a:t>Faceți clic pentru a edita stilul de titlu coordonator</a:t>
            </a:r>
            <a:endParaRPr lang="ro-RO" noProof="0" dirty="0"/>
          </a:p>
        </p:txBody>
      </p:sp>
      <p:sp>
        <p:nvSpPr>
          <p:cNvPr id="3" name="Substituent text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o-RO" noProof="0"/>
              <a:t>Clic pentru editare stiluri text Coordonator</a:t>
            </a:r>
          </a:p>
        </p:txBody>
      </p:sp>
      <p:sp>
        <p:nvSpPr>
          <p:cNvPr id="4" name="Substituent dată 3"/>
          <p:cNvSpPr>
            <a:spLocks noGrp="1"/>
          </p:cNvSpPr>
          <p:nvPr>
            <p:ph type="dt" sz="half" idx="10"/>
          </p:nvPr>
        </p:nvSpPr>
        <p:spPr/>
        <p:txBody>
          <a:bodyPr rtlCol="0"/>
          <a:lstStyle/>
          <a:p>
            <a:pPr rtl="0"/>
            <a:fld id="{DCCC33AB-4C11-434C-B7A7-1C2519CBCB28}" type="datetime1">
              <a:rPr lang="ro-RO" noProof="0" smtClean="0"/>
              <a:t>17.03.2023</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dirty="0"/>
              <a:t>Faceți clic pentru a edita stilul de titlu coordonator</a:t>
            </a:r>
            <a:endParaRPr lang="ro-RO" noProof="0" dirty="0"/>
          </a:p>
        </p:txBody>
      </p:sp>
      <p:sp>
        <p:nvSpPr>
          <p:cNvPr id="3" name="Substituent conținut 2"/>
          <p:cNvSpPr>
            <a:spLocks noGrp="1"/>
          </p:cNvSpPr>
          <p:nvPr>
            <p:ph sz="half" idx="1" hasCustomPrompt="1"/>
          </p:nvPr>
        </p:nvSpPr>
        <p:spPr>
          <a:xfrm>
            <a:off x="1141410" y="2249486"/>
            <a:ext cx="4878389" cy="3541714"/>
          </a:xfrm>
        </p:spPr>
        <p:txBody>
          <a:bodyPr rtlCol="0"/>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conținut 3"/>
          <p:cNvSpPr>
            <a:spLocks noGrp="1"/>
          </p:cNvSpPr>
          <p:nvPr>
            <p:ph sz="half" idx="2" hasCustomPrompt="1"/>
          </p:nvPr>
        </p:nvSpPr>
        <p:spPr>
          <a:xfrm>
            <a:off x="6172200" y="2249486"/>
            <a:ext cx="4875211" cy="3541714"/>
          </a:xfrm>
        </p:spPr>
        <p:txBody>
          <a:bodyPr rtlCol="0"/>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dată 4"/>
          <p:cNvSpPr>
            <a:spLocks noGrp="1"/>
          </p:cNvSpPr>
          <p:nvPr>
            <p:ph type="dt" sz="half" idx="10"/>
          </p:nvPr>
        </p:nvSpPr>
        <p:spPr/>
        <p:txBody>
          <a:bodyPr rtlCol="0"/>
          <a:lstStyle/>
          <a:p>
            <a:pPr rtl="0"/>
            <a:fld id="{83EB3930-F2C7-487E-97A0-16F68F7BEAB8}" type="datetime1">
              <a:rPr lang="ro-RO" noProof="0" smtClean="0"/>
              <a:t>17.03.2023</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a:xfrm>
            <a:off x="1141411" y="619126"/>
            <a:ext cx="9906000" cy="1477961"/>
          </a:xfrm>
        </p:spPr>
        <p:txBody>
          <a:bodyPr rtlCol="0"/>
          <a:lstStyle/>
          <a:p>
            <a:pPr rtl="0"/>
            <a:r>
              <a:rPr lang="ro-RO" dirty="0"/>
              <a:t>Faceți clic pentru a edita stilul de titlu coordonator</a:t>
            </a:r>
            <a:endParaRPr lang="ro-RO" noProof="0" dirty="0"/>
          </a:p>
        </p:txBody>
      </p:sp>
      <p:sp>
        <p:nvSpPr>
          <p:cNvPr id="3" name="Substituent text 2"/>
          <p:cNvSpPr>
            <a:spLocks noGrp="1"/>
          </p:cNvSpPr>
          <p:nvPr>
            <p:ph type="body" idx="1" hasCustomPrompt="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4" name="Substituent conținut 3"/>
          <p:cNvSpPr>
            <a:spLocks noGrp="1"/>
          </p:cNvSpPr>
          <p:nvPr>
            <p:ph sz="half" idx="2" hasCustomPrompt="1"/>
          </p:nvPr>
        </p:nvSpPr>
        <p:spPr>
          <a:xfrm>
            <a:off x="1141410" y="3073397"/>
            <a:ext cx="4878391" cy="2717801"/>
          </a:xfrm>
        </p:spPr>
        <p:txBody>
          <a:bodyPr rtlCol="0"/>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text 4"/>
          <p:cNvSpPr>
            <a:spLocks noGrp="1"/>
          </p:cNvSpPr>
          <p:nvPr>
            <p:ph type="body" sz="quarter" idx="3" hasCustomPrompt="1"/>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Clic pentru editare stiluri text Coordonator</a:t>
            </a:r>
          </a:p>
        </p:txBody>
      </p:sp>
      <p:sp>
        <p:nvSpPr>
          <p:cNvPr id="6" name="Substituent conținut 5"/>
          <p:cNvSpPr>
            <a:spLocks noGrp="1"/>
          </p:cNvSpPr>
          <p:nvPr>
            <p:ph sz="quarter" idx="4" hasCustomPrompt="1"/>
          </p:nvPr>
        </p:nvSpPr>
        <p:spPr>
          <a:xfrm>
            <a:off x="6172200" y="3073397"/>
            <a:ext cx="4875210" cy="2717801"/>
          </a:xfrm>
        </p:spPr>
        <p:txBody>
          <a:bodyPr rtlCol="0"/>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7" name="Substituent dată 6"/>
          <p:cNvSpPr>
            <a:spLocks noGrp="1"/>
          </p:cNvSpPr>
          <p:nvPr>
            <p:ph type="dt" sz="half" idx="10"/>
          </p:nvPr>
        </p:nvSpPr>
        <p:spPr/>
        <p:txBody>
          <a:bodyPr rtlCol="0"/>
          <a:lstStyle/>
          <a:p>
            <a:pPr rtl="0"/>
            <a:fld id="{6D5FFB15-8A0A-40BD-85EE-62B540BB3BFF}" type="datetime1">
              <a:rPr lang="ro-RO" noProof="0" smtClean="0"/>
              <a:t>17.03.2023</a:t>
            </a:fld>
            <a:endParaRPr lang="ro-RO" noProof="0"/>
          </a:p>
        </p:txBody>
      </p:sp>
      <p:sp>
        <p:nvSpPr>
          <p:cNvPr id="8" name="Substituent subsol 7"/>
          <p:cNvSpPr>
            <a:spLocks noGrp="1"/>
          </p:cNvSpPr>
          <p:nvPr>
            <p:ph type="ftr" sz="quarter" idx="11"/>
          </p:nvPr>
        </p:nvSpPr>
        <p:spPr/>
        <p:txBody>
          <a:bodyPr rtlCol="0"/>
          <a:lstStyle/>
          <a:p>
            <a:pPr rtl="0"/>
            <a:endParaRPr lang="ro-RO" noProof="0"/>
          </a:p>
        </p:txBody>
      </p:sp>
      <p:sp>
        <p:nvSpPr>
          <p:cNvPr id="9" name="Substituent număr diapozitiv 8"/>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dirty="0"/>
              <a:t>Faceți clic pentru a edita stilul de titlu coordonator</a:t>
            </a:r>
            <a:endParaRPr lang="ro-RO" noProof="0" dirty="0"/>
          </a:p>
        </p:txBody>
      </p:sp>
      <p:sp>
        <p:nvSpPr>
          <p:cNvPr id="3" name="Substituent dată 2"/>
          <p:cNvSpPr>
            <a:spLocks noGrp="1"/>
          </p:cNvSpPr>
          <p:nvPr>
            <p:ph type="dt" sz="half" idx="10"/>
          </p:nvPr>
        </p:nvSpPr>
        <p:spPr/>
        <p:txBody>
          <a:bodyPr rtlCol="0"/>
          <a:lstStyle/>
          <a:p>
            <a:pPr rtl="0"/>
            <a:fld id="{B2437B74-F892-4B4C-A3D9-3B0BF8D28047}" type="datetime1">
              <a:rPr lang="ro-RO" noProof="0" smtClean="0"/>
              <a:t>17.03.2023</a:t>
            </a:fld>
            <a:endParaRPr lang="ro-RO" noProof="0"/>
          </a:p>
        </p:txBody>
      </p:sp>
      <p:sp>
        <p:nvSpPr>
          <p:cNvPr id="4" name="Substituent subsol 3"/>
          <p:cNvSpPr>
            <a:spLocks noGrp="1"/>
          </p:cNvSpPr>
          <p:nvPr>
            <p:ph type="ftr" sz="quarter" idx="11"/>
          </p:nvPr>
        </p:nvSpPr>
        <p:spPr/>
        <p:txBody>
          <a:bodyPr rtlCol="0"/>
          <a:lstStyle/>
          <a:p>
            <a:pPr rtl="0"/>
            <a:endParaRPr lang="ro-RO" noProof="0"/>
          </a:p>
        </p:txBody>
      </p:sp>
      <p:sp>
        <p:nvSpPr>
          <p:cNvPr id="5" name="Substituent număr diapozitiv 4"/>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p>
            <a:pPr rtl="0"/>
            <a:fld id="{674F555B-9BBE-49FD-A8BC-10B0D5C549BA}" type="datetime1">
              <a:rPr lang="ro-RO" noProof="0" smtClean="0"/>
              <a:t>17.03.2023</a:t>
            </a:fld>
            <a:endParaRPr lang="ro-RO" noProof="0"/>
          </a:p>
        </p:txBody>
      </p:sp>
      <p:sp>
        <p:nvSpPr>
          <p:cNvPr id="3" name="Substituent subsol 2"/>
          <p:cNvSpPr>
            <a:spLocks noGrp="1"/>
          </p:cNvSpPr>
          <p:nvPr>
            <p:ph type="ftr" sz="quarter" idx="11"/>
          </p:nvPr>
        </p:nvSpPr>
        <p:spPr/>
        <p:txBody>
          <a:bodyPr rtlCol="0"/>
          <a:lstStyle/>
          <a:p>
            <a:pPr rtl="0"/>
            <a:endParaRPr lang="ro-RO" noProof="0"/>
          </a:p>
        </p:txBody>
      </p:sp>
      <p:sp>
        <p:nvSpPr>
          <p:cNvPr id="4" name="Substituent număr diapozitiv 3"/>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146705" y="609601"/>
            <a:ext cx="3856037" cy="1639884"/>
          </a:xfrm>
        </p:spPr>
        <p:txBody>
          <a:bodyPr rtlCol="0" anchor="b"/>
          <a:lstStyle>
            <a:lvl1pPr>
              <a:defRPr sz="3200"/>
            </a:lvl1pPr>
          </a:lstStyle>
          <a:p>
            <a:pPr rtl="0"/>
            <a:r>
              <a:rPr lang="ro-RO" dirty="0"/>
              <a:t>Faceți clic pentru a edita stilul de titlu coordonator</a:t>
            </a:r>
            <a:endParaRPr lang="ro-RO" noProof="0" dirty="0"/>
          </a:p>
        </p:txBody>
      </p:sp>
      <p:sp>
        <p:nvSpPr>
          <p:cNvPr id="3" name="Substituent conținut 2"/>
          <p:cNvSpPr>
            <a:spLocks noGrp="1"/>
          </p:cNvSpPr>
          <p:nvPr>
            <p:ph idx="1" hasCustomPrompt="1"/>
          </p:nvPr>
        </p:nvSpPr>
        <p:spPr>
          <a:xfrm>
            <a:off x="5156200" y="592666"/>
            <a:ext cx="5891209" cy="5198534"/>
          </a:xfrm>
        </p:spPr>
        <p:txBody>
          <a:bodyPr rtlCol="0" anchor="ctr"/>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text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Clic pentru editare stiluri text Coordonator</a:t>
            </a:r>
          </a:p>
        </p:txBody>
      </p:sp>
      <p:sp>
        <p:nvSpPr>
          <p:cNvPr id="5" name="Substituent dată 4"/>
          <p:cNvSpPr>
            <a:spLocks noGrp="1"/>
          </p:cNvSpPr>
          <p:nvPr>
            <p:ph type="dt" sz="half" idx="10"/>
          </p:nvPr>
        </p:nvSpPr>
        <p:spPr/>
        <p:txBody>
          <a:bodyPr rtlCol="0"/>
          <a:lstStyle/>
          <a:p>
            <a:pPr rtl="0"/>
            <a:fld id="{99F37705-A339-4F7E-AECC-5D9BDBA0B6BC}" type="datetime1">
              <a:rPr lang="ro-RO" noProof="0" smtClean="0"/>
              <a:t>17.03.2023</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141413" y="609600"/>
            <a:ext cx="5934508" cy="1639886"/>
          </a:xfrm>
        </p:spPr>
        <p:txBody>
          <a:bodyPr rtlCol="0" anchor="b"/>
          <a:lstStyle>
            <a:lvl1pPr>
              <a:defRPr sz="3200"/>
            </a:lvl1pPr>
          </a:lstStyle>
          <a:p>
            <a:pPr rtl="0"/>
            <a:r>
              <a:rPr lang="ro-RO" dirty="0"/>
              <a:t>Faceți clic pentru a edita stilul de titlu coordonator</a:t>
            </a:r>
            <a:endParaRPr lang="ro-RO" noProof="0" dirty="0"/>
          </a:p>
        </p:txBody>
      </p:sp>
      <p:sp>
        <p:nvSpPr>
          <p:cNvPr id="3" name="Substituent imagine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o-RO" noProof="0"/>
              <a:t>Faceți clic pe pictogramă pentru a adăuga o imagine</a:t>
            </a:r>
          </a:p>
        </p:txBody>
      </p:sp>
      <p:sp>
        <p:nvSpPr>
          <p:cNvPr id="4" name="Substituent text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Clic pentru editare stiluri text Coordonator</a:t>
            </a:r>
          </a:p>
        </p:txBody>
      </p:sp>
      <p:sp>
        <p:nvSpPr>
          <p:cNvPr id="5" name="Substituent dată 4"/>
          <p:cNvSpPr>
            <a:spLocks noGrp="1"/>
          </p:cNvSpPr>
          <p:nvPr>
            <p:ph type="dt" sz="half" idx="10"/>
          </p:nvPr>
        </p:nvSpPr>
        <p:spPr/>
        <p:txBody>
          <a:bodyPr rtlCol="0"/>
          <a:lstStyle/>
          <a:p>
            <a:pPr rtl="0"/>
            <a:fld id="{783837AC-4FD1-4CA7-92C6-49A664311C2F}" type="datetime1">
              <a:rPr lang="ro-RO" noProof="0" smtClean="0"/>
              <a:t>17.03.2023</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6D22F896-40B5-4ADD-8801-0D06FADFA095}" type="slidenum">
              <a:rPr lang="ro-RO" noProof="0" smtClean="0"/>
              <a:t>‹#›</a:t>
            </a:fld>
            <a:endParaRPr lang="ro-RO"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in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up 7"/>
          <p:cNvGrpSpPr/>
          <p:nvPr/>
        </p:nvGrpSpPr>
        <p:grpSpPr>
          <a:xfrm>
            <a:off x="-14288" y="0"/>
            <a:ext cx="12053888" cy="6858001"/>
            <a:chOff x="-14288" y="0"/>
            <a:chExt cx="12053888" cy="6858001"/>
          </a:xfrm>
        </p:grpSpPr>
        <p:grpSp>
          <p:nvGrpSpPr>
            <p:cNvPr id="9" name="Gr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Dreptunghi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ormă liberă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ă liberă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ă liberă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ă liberă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ă liberă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ă liberă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ă liberă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ă liberă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ă liberă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ă liberă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i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ă liberă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ă liberă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ă liberă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ă liberă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Dreptunghi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ormă liberă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ă liberă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ormă liberă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ormă liberă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ă liberă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ă liberă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ă liberă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ă liberă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ă liberă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ă liberă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ormă liberă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ormă liberă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ormă liberă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ă liberă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ormă liberă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ormă liberă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ă liberă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ă liberă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ă liberă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Dreptunghi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Substituent titlu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ro-RO" noProof="0" dirty="0"/>
          </a:p>
        </p:txBody>
      </p:sp>
      <p:sp>
        <p:nvSpPr>
          <p:cNvPr id="3" name="Substituent text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ro-RO" noProof="0"/>
              <a:t>Clic pentru editare stiluri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dată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latin typeface="Calibri" panose="020F0502020204030204" pitchFamily="34" charset="0"/>
                <a:cs typeface="Calibri" panose="020F0502020204030204" pitchFamily="34" charset="0"/>
              </a:defRPr>
            </a:lvl1pPr>
          </a:lstStyle>
          <a:p>
            <a:fld id="{60F1F91C-E1F4-4E84-B021-3A7A5B5262F0}" type="datetime1">
              <a:rPr lang="ro-RO" noProof="0" smtClean="0"/>
              <a:t>17.03.2023</a:t>
            </a:fld>
            <a:endParaRPr lang="ro-RO" noProof="0">
              <a:latin typeface="Calibri" panose="020F0502020204030204" pitchFamily="34" charset="0"/>
              <a:cs typeface="Calibri" panose="020F0502020204030204" pitchFamily="34" charset="0"/>
            </a:endParaRPr>
          </a:p>
        </p:txBody>
      </p:sp>
      <p:sp>
        <p:nvSpPr>
          <p:cNvPr id="5" name="Substituent subsol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latin typeface="Calibri" panose="020F0502020204030204" pitchFamily="34" charset="0"/>
                <a:cs typeface="Calibri" panose="020F0502020204030204" pitchFamily="34" charset="0"/>
              </a:defRPr>
            </a:lvl1pPr>
          </a:lstStyle>
          <a:p>
            <a:endParaRPr lang="ro-RO" noProof="0">
              <a:latin typeface="Calibri" panose="020F0502020204030204" pitchFamily="34" charset="0"/>
              <a:cs typeface="Calibri" panose="020F0502020204030204" pitchFamily="34" charset="0"/>
            </a:endParaRPr>
          </a:p>
        </p:txBody>
      </p:sp>
      <p:sp>
        <p:nvSpPr>
          <p:cNvPr id="6" name="Substituent număr diapozitiv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latin typeface="Calibri" panose="020F0502020204030204" pitchFamily="34" charset="0"/>
                <a:cs typeface="Calibri" panose="020F0502020204030204" pitchFamily="34" charset="0"/>
              </a:defRPr>
            </a:lvl1pPr>
          </a:lstStyle>
          <a:p>
            <a:fld id="{6D22F896-40B5-4ADD-8801-0D06FADFA095}" type="slidenum">
              <a:rPr lang="ro-RO" noProof="0" smtClean="0"/>
              <a:pPr/>
              <a:t>‹#›</a:t>
            </a:fld>
            <a:endParaRPr lang="ro-RO" noProof="0">
              <a:latin typeface="Calibri" panose="020F0502020204030204" pitchFamily="34" charset="0"/>
              <a:cs typeface="Calibri" panose="020F050202020403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1042632" y="712251"/>
            <a:ext cx="9906001" cy="1636565"/>
          </a:xfrm>
        </p:spPr>
        <p:txBody>
          <a:bodyPr rtlCol="0">
            <a:normAutofit/>
          </a:bodyPr>
          <a:lstStyle/>
          <a:p>
            <a:r>
              <a:rPr lang="ro-RO" sz="4400" b="1" i="1" dirty="0">
                <a:latin typeface="Calibri"/>
                <a:cs typeface="Calibri"/>
              </a:rPr>
              <a:t>Proiect de absolvire</a:t>
            </a:r>
            <a:br>
              <a:rPr lang="en-US" dirty="0"/>
            </a:br>
            <a:endParaRPr lang="ro-RO" b="1" i="1" dirty="0">
              <a:latin typeface="Calibri"/>
              <a:cs typeface="Calibri"/>
            </a:endParaRPr>
          </a:p>
        </p:txBody>
      </p:sp>
      <p:sp>
        <p:nvSpPr>
          <p:cNvPr id="3" name="Subtitlu 2"/>
          <p:cNvSpPr>
            <a:spLocks noGrp="1"/>
          </p:cNvSpPr>
          <p:nvPr>
            <p:ph type="body" sz="half" idx="2"/>
          </p:nvPr>
        </p:nvSpPr>
        <p:spPr>
          <a:xfrm>
            <a:off x="1042586" y="1815220"/>
            <a:ext cx="9904505" cy="533104"/>
          </a:xfrm>
        </p:spPr>
        <p:txBody>
          <a:bodyPr vert="horz" lIns="91440" tIns="45720" rIns="91440" bIns="45720" rtlCol="0" anchor="t">
            <a:normAutofit/>
          </a:bodyPr>
          <a:lstStyle/>
          <a:p>
            <a:r>
              <a:rPr lang="ro-RO" sz="2400" b="1" i="1" dirty="0">
                <a:latin typeface="Calibri"/>
                <a:cs typeface="Calibri"/>
              </a:rPr>
              <a:t>Software </a:t>
            </a:r>
            <a:r>
              <a:rPr lang="ro-RO" sz="2400" b="1" i="1" dirty="0" err="1">
                <a:latin typeface="Calibri"/>
                <a:cs typeface="Calibri"/>
              </a:rPr>
              <a:t>Development</a:t>
            </a:r>
            <a:r>
              <a:rPr lang="ro-RO" sz="2400" b="1" i="1" dirty="0">
                <a:latin typeface="Calibri"/>
                <a:cs typeface="Calibri"/>
              </a:rPr>
              <a:t> Academy</a:t>
            </a:r>
          </a:p>
          <a:p>
            <a:endParaRPr lang="ro-RO" b="1" i="1" dirty="0"/>
          </a:p>
          <a:p>
            <a:endParaRPr lang="ro-RO" b="1" i="1" dirty="0"/>
          </a:p>
          <a:p>
            <a:endParaRPr lang="ro-RO" b="1" i="1" dirty="0"/>
          </a:p>
          <a:p>
            <a:endParaRPr lang="ro-RO" b="1" i="1" dirty="0"/>
          </a:p>
        </p:txBody>
      </p:sp>
      <p:sp>
        <p:nvSpPr>
          <p:cNvPr id="4" name="CasetăText 3">
            <a:extLst>
              <a:ext uri="{FF2B5EF4-FFF2-40B4-BE49-F238E27FC236}">
                <a16:creationId xmlns:a16="http://schemas.microsoft.com/office/drawing/2014/main" id="{269EF4CC-2A44-69C3-0BA2-1146B716A82C}"/>
              </a:ext>
            </a:extLst>
          </p:cNvPr>
          <p:cNvSpPr txBox="1"/>
          <p:nvPr/>
        </p:nvSpPr>
        <p:spPr>
          <a:xfrm>
            <a:off x="1040027" y="5539945"/>
            <a:ext cx="46852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b="1" dirty="0">
                <a:latin typeface="Calibri"/>
                <a:cs typeface="Calibri"/>
              </a:rPr>
              <a:t>Rus Vlad-Simion</a:t>
            </a:r>
          </a:p>
          <a:p>
            <a:r>
              <a:rPr lang="ro-RO" b="1" dirty="0">
                <a:latin typeface="Calibri"/>
                <a:cs typeface="Calibri"/>
              </a:rPr>
              <a:t>Grupa:</a:t>
            </a:r>
            <a:r>
              <a:rPr lang="ro-RO" b="1" dirty="0">
                <a:latin typeface="Calibri"/>
                <a:ea typeface="+mn-lt"/>
                <a:cs typeface="Calibri"/>
              </a:rPr>
              <a:t> </a:t>
            </a:r>
            <a:r>
              <a:rPr lang="ro-RO" b="1" dirty="0">
                <a:ea typeface="+mn-lt"/>
                <a:cs typeface="+mn-lt"/>
              </a:rPr>
              <a:t>TesterRemoteRO40</a:t>
            </a:r>
            <a:endParaRPr lang="ro-RO" b="1" i="1" dirty="0">
              <a:latin typeface="Calibri"/>
              <a:cs typeface="Calibri"/>
            </a:endParaRP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ine 3" descr="O imagine care conține text&#10;&#10;Descriere generată automat">
            <a:extLst>
              <a:ext uri="{FF2B5EF4-FFF2-40B4-BE49-F238E27FC236}">
                <a16:creationId xmlns:a16="http://schemas.microsoft.com/office/drawing/2014/main" id="{DB347A32-2FC7-E119-A264-A81BA3B88F10}"/>
              </a:ext>
            </a:extLst>
          </p:cNvPr>
          <p:cNvPicPr>
            <a:picLocks noChangeAspect="1"/>
          </p:cNvPicPr>
          <p:nvPr/>
        </p:nvPicPr>
        <p:blipFill>
          <a:blip r:embed="rId2"/>
          <a:stretch>
            <a:fillRect/>
          </a:stretch>
        </p:blipFill>
        <p:spPr>
          <a:xfrm>
            <a:off x="380" y="706"/>
            <a:ext cx="12189399" cy="6854922"/>
          </a:xfrm>
          <a:prstGeom prst="rect">
            <a:avLst/>
          </a:prstGeom>
        </p:spPr>
      </p:pic>
    </p:spTree>
    <p:extLst>
      <p:ext uri="{BB962C8B-B14F-4D97-AF65-F5344CB8AC3E}">
        <p14:creationId xmlns:p14="http://schemas.microsoft.com/office/powerpoint/2010/main" val="236938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ine 3">
            <a:extLst>
              <a:ext uri="{FF2B5EF4-FFF2-40B4-BE49-F238E27FC236}">
                <a16:creationId xmlns:a16="http://schemas.microsoft.com/office/drawing/2014/main" id="{26CE1B52-72B2-2958-A832-1F3A2AE97BCA}"/>
              </a:ext>
            </a:extLst>
          </p:cNvPr>
          <p:cNvPicPr>
            <a:picLocks noChangeAspect="1"/>
          </p:cNvPicPr>
          <p:nvPr/>
        </p:nvPicPr>
        <p:blipFill>
          <a:blip r:embed="rId2"/>
          <a:stretch>
            <a:fillRect/>
          </a:stretch>
        </p:blipFill>
        <p:spPr>
          <a:xfrm>
            <a:off x="-3907" y="-3018"/>
            <a:ext cx="12199814" cy="3044267"/>
          </a:xfrm>
          <a:prstGeom prst="rect">
            <a:avLst/>
          </a:prstGeom>
        </p:spPr>
      </p:pic>
      <p:pic>
        <p:nvPicPr>
          <p:cNvPr id="4" name="Imagine 4" descr="O imagine care conține text&#10;&#10;Descriere generată automat">
            <a:extLst>
              <a:ext uri="{FF2B5EF4-FFF2-40B4-BE49-F238E27FC236}">
                <a16:creationId xmlns:a16="http://schemas.microsoft.com/office/drawing/2014/main" id="{55B26AB1-69C9-EAFC-AA6D-77EB78D16300}"/>
              </a:ext>
            </a:extLst>
          </p:cNvPr>
          <p:cNvPicPr>
            <a:picLocks noChangeAspect="1"/>
          </p:cNvPicPr>
          <p:nvPr/>
        </p:nvPicPr>
        <p:blipFill>
          <a:blip r:embed="rId3"/>
          <a:stretch>
            <a:fillRect/>
          </a:stretch>
        </p:blipFill>
        <p:spPr>
          <a:xfrm>
            <a:off x="-3908" y="3034127"/>
            <a:ext cx="12190773" cy="3827976"/>
          </a:xfrm>
          <a:prstGeom prst="rect">
            <a:avLst/>
          </a:prstGeom>
        </p:spPr>
      </p:pic>
    </p:spTree>
    <p:extLst>
      <p:ext uri="{BB962C8B-B14F-4D97-AF65-F5344CB8AC3E}">
        <p14:creationId xmlns:p14="http://schemas.microsoft.com/office/powerpoint/2010/main" val="113787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2" descr="O imagine care conține text&#10;&#10;Descriere generată automat">
            <a:extLst>
              <a:ext uri="{FF2B5EF4-FFF2-40B4-BE49-F238E27FC236}">
                <a16:creationId xmlns:a16="http://schemas.microsoft.com/office/drawing/2014/main" id="{4AA9BEBE-2E5F-7548-F30E-37B3A92265D7}"/>
              </a:ext>
            </a:extLst>
          </p:cNvPr>
          <p:cNvPicPr>
            <a:picLocks noChangeAspect="1"/>
          </p:cNvPicPr>
          <p:nvPr/>
        </p:nvPicPr>
        <p:blipFill>
          <a:blip r:embed="rId2"/>
          <a:stretch>
            <a:fillRect/>
          </a:stretch>
        </p:blipFill>
        <p:spPr>
          <a:xfrm>
            <a:off x="303167" y="1162675"/>
            <a:ext cx="11585665" cy="4523316"/>
          </a:xfrm>
          <a:prstGeom prst="rect">
            <a:avLst/>
          </a:prstGeom>
        </p:spPr>
      </p:pic>
    </p:spTree>
    <p:extLst>
      <p:ext uri="{BB962C8B-B14F-4D97-AF65-F5344CB8AC3E}">
        <p14:creationId xmlns:p14="http://schemas.microsoft.com/office/powerpoint/2010/main" val="231355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2">
            <a:extLst>
              <a:ext uri="{FF2B5EF4-FFF2-40B4-BE49-F238E27FC236}">
                <a16:creationId xmlns:a16="http://schemas.microsoft.com/office/drawing/2014/main" id="{F20703B3-CE59-AE26-E320-90E3BF513D54}"/>
              </a:ext>
            </a:extLst>
          </p:cNvPr>
          <p:cNvPicPr>
            <a:picLocks noChangeAspect="1"/>
          </p:cNvPicPr>
          <p:nvPr/>
        </p:nvPicPr>
        <p:blipFill>
          <a:blip r:embed="rId2"/>
          <a:stretch>
            <a:fillRect/>
          </a:stretch>
        </p:blipFill>
        <p:spPr>
          <a:xfrm>
            <a:off x="-3908" y="-4406"/>
            <a:ext cx="6103816" cy="3437811"/>
          </a:xfrm>
          <a:prstGeom prst="rect">
            <a:avLst/>
          </a:prstGeom>
        </p:spPr>
      </p:pic>
      <p:pic>
        <p:nvPicPr>
          <p:cNvPr id="3" name="Imagine 3" descr="O imagine care conține masă&#10;&#10;Descriere generată automat">
            <a:extLst>
              <a:ext uri="{FF2B5EF4-FFF2-40B4-BE49-F238E27FC236}">
                <a16:creationId xmlns:a16="http://schemas.microsoft.com/office/drawing/2014/main" id="{B4F551C3-44A6-7B8A-7609-C63B77A8274E}"/>
              </a:ext>
            </a:extLst>
          </p:cNvPr>
          <p:cNvPicPr>
            <a:picLocks noChangeAspect="1"/>
          </p:cNvPicPr>
          <p:nvPr/>
        </p:nvPicPr>
        <p:blipFill>
          <a:blip r:embed="rId3"/>
          <a:stretch>
            <a:fillRect/>
          </a:stretch>
        </p:blipFill>
        <p:spPr>
          <a:xfrm>
            <a:off x="6092092" y="1379"/>
            <a:ext cx="6103815" cy="3437614"/>
          </a:xfrm>
          <a:prstGeom prst="rect">
            <a:avLst/>
          </a:prstGeom>
        </p:spPr>
      </p:pic>
      <p:sp>
        <p:nvSpPr>
          <p:cNvPr id="4" name="CasetăText 3">
            <a:extLst>
              <a:ext uri="{FF2B5EF4-FFF2-40B4-BE49-F238E27FC236}">
                <a16:creationId xmlns:a16="http://schemas.microsoft.com/office/drawing/2014/main" id="{86FC9B8F-DC5C-D0A2-3563-F8470EF32109}"/>
              </a:ext>
            </a:extLst>
          </p:cNvPr>
          <p:cNvSpPr txBox="1"/>
          <p:nvPr/>
        </p:nvSpPr>
        <p:spPr>
          <a:xfrm>
            <a:off x="6789614" y="136768"/>
            <a:ext cx="4532923" cy="2422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ro-RO"/>
          </a:p>
        </p:txBody>
      </p:sp>
      <p:sp>
        <p:nvSpPr>
          <p:cNvPr id="5" name="CasetăText 4">
            <a:extLst>
              <a:ext uri="{FF2B5EF4-FFF2-40B4-BE49-F238E27FC236}">
                <a16:creationId xmlns:a16="http://schemas.microsoft.com/office/drawing/2014/main" id="{9EE69E60-DA71-98D1-2A88-4BA627F5A188}"/>
              </a:ext>
            </a:extLst>
          </p:cNvPr>
          <p:cNvSpPr txBox="1"/>
          <p:nvPr/>
        </p:nvSpPr>
        <p:spPr>
          <a:xfrm>
            <a:off x="5424984" y="3468806"/>
            <a:ext cx="13420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o-RO" sz="2400" b="1" dirty="0">
                <a:latin typeface="Calibri"/>
                <a:cs typeface="Calibri"/>
              </a:rPr>
              <a:t>Concluzii</a:t>
            </a:r>
            <a:endParaRPr lang="ro-RO" sz="2400" b="1" i="1" dirty="0">
              <a:latin typeface="Calibri"/>
              <a:cs typeface="Calibri"/>
            </a:endParaRPr>
          </a:p>
        </p:txBody>
      </p:sp>
      <p:sp>
        <p:nvSpPr>
          <p:cNvPr id="6" name="CasetăText 5">
            <a:extLst>
              <a:ext uri="{FF2B5EF4-FFF2-40B4-BE49-F238E27FC236}">
                <a16:creationId xmlns:a16="http://schemas.microsoft.com/office/drawing/2014/main" id="{DE667E2A-96DE-A521-02AA-E569E1E4994F}"/>
              </a:ext>
            </a:extLst>
          </p:cNvPr>
          <p:cNvSpPr txBox="1"/>
          <p:nvPr/>
        </p:nvSpPr>
        <p:spPr>
          <a:xfrm>
            <a:off x="227462" y="4378656"/>
            <a:ext cx="1179394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Light"/>
                <a:cs typeface="Calibri Light"/>
              </a:rPr>
              <a:t>  </a:t>
            </a:r>
            <a:r>
              <a:rPr lang="en-US" dirty="0" err="1">
                <a:latin typeface="Calibri Light"/>
                <a:cs typeface="Calibri Light"/>
              </a:rPr>
              <a:t>În</a:t>
            </a:r>
            <a:r>
              <a:rPr lang="en-US" dirty="0">
                <a:latin typeface="Calibri Light"/>
                <a:cs typeface="Calibri Light"/>
              </a:rPr>
              <a:t> </a:t>
            </a:r>
            <a:r>
              <a:rPr lang="en-US" dirty="0" err="1">
                <a:latin typeface="Calibri Light"/>
                <a:cs typeface="Calibri Light"/>
              </a:rPr>
              <a:t>urma</a:t>
            </a:r>
            <a:r>
              <a:rPr lang="en-US" dirty="0">
                <a:latin typeface="Calibri Light"/>
                <a:cs typeface="Calibri Light"/>
              </a:rPr>
              <a:t> </a:t>
            </a:r>
            <a:r>
              <a:rPr lang="en-US" dirty="0" err="1">
                <a:latin typeface="Calibri Light"/>
                <a:cs typeface="Calibri Light"/>
              </a:rPr>
              <a:t>studiului</a:t>
            </a:r>
            <a:r>
              <a:rPr lang="en-US" dirty="0">
                <a:latin typeface="Calibri Light"/>
                <a:cs typeface="Calibri Light"/>
              </a:rPr>
              <a:t> </a:t>
            </a:r>
            <a:r>
              <a:rPr lang="en-US" dirty="0" err="1">
                <a:latin typeface="Calibri Light"/>
                <a:cs typeface="Calibri Light"/>
              </a:rPr>
              <a:t>efectuat</a:t>
            </a:r>
            <a:r>
              <a:rPr lang="en-US" dirty="0">
                <a:latin typeface="Calibri Light"/>
                <a:cs typeface="Calibri Light"/>
              </a:rPr>
              <a:t> </a:t>
            </a:r>
            <a:r>
              <a:rPr lang="en-US" dirty="0" err="1">
                <a:latin typeface="Calibri Light"/>
                <a:cs typeface="Calibri Light"/>
              </a:rPr>
              <a:t>asupra</a:t>
            </a:r>
            <a:r>
              <a:rPr lang="en-US" dirty="0">
                <a:latin typeface="Calibri Light"/>
                <a:cs typeface="Calibri Light"/>
              </a:rPr>
              <a:t> </a:t>
            </a:r>
            <a:r>
              <a:rPr lang="en-US" dirty="0" err="1">
                <a:latin typeface="Calibri Light"/>
                <a:cs typeface="Calibri Light"/>
              </a:rPr>
              <a:t>cazurilor</a:t>
            </a:r>
            <a:r>
              <a:rPr lang="en-US" dirty="0">
                <a:latin typeface="Calibri Light"/>
                <a:cs typeface="Calibri Light"/>
              </a:rPr>
              <a:t> de </a:t>
            </a:r>
            <a:r>
              <a:rPr lang="en-US" dirty="0" err="1">
                <a:latin typeface="Calibri Light"/>
                <a:cs typeface="Calibri Light"/>
              </a:rPr>
              <a:t>testare</a:t>
            </a:r>
            <a:r>
              <a:rPr lang="en-US" dirty="0">
                <a:latin typeface="Calibri Light"/>
                <a:cs typeface="Calibri Light"/>
              </a:rPr>
              <a:t> </a:t>
            </a:r>
            <a:r>
              <a:rPr lang="en-US" dirty="0" err="1">
                <a:latin typeface="Calibri Light"/>
                <a:cs typeface="Calibri Light"/>
              </a:rPr>
              <a:t>prezentate</a:t>
            </a:r>
            <a:r>
              <a:rPr lang="en-US" dirty="0">
                <a:latin typeface="Calibri Light"/>
                <a:cs typeface="Calibri Light"/>
              </a:rPr>
              <a:t> </a:t>
            </a:r>
            <a:r>
              <a:rPr lang="en-US" dirty="0" err="1">
                <a:latin typeface="Calibri Light"/>
                <a:cs typeface="Calibri Light"/>
              </a:rPr>
              <a:t>mai</a:t>
            </a:r>
            <a:r>
              <a:rPr lang="en-US" dirty="0">
                <a:latin typeface="Calibri Light"/>
                <a:cs typeface="Calibri Light"/>
              </a:rPr>
              <a:t> sus </a:t>
            </a:r>
            <a:r>
              <a:rPr lang="en-US" dirty="0" err="1">
                <a:latin typeface="Calibri Light"/>
                <a:cs typeface="Calibri Light"/>
              </a:rPr>
              <a:t>și</a:t>
            </a:r>
            <a:r>
              <a:rPr lang="en-US" dirty="0">
                <a:latin typeface="Calibri Light"/>
                <a:cs typeface="Calibri Light"/>
              </a:rPr>
              <a:t> </a:t>
            </a:r>
            <a:r>
              <a:rPr lang="en-US" dirty="0" err="1">
                <a:latin typeface="Calibri Light"/>
                <a:cs typeface="Calibri Light"/>
              </a:rPr>
              <a:t>evaluării</a:t>
            </a:r>
            <a:r>
              <a:rPr lang="en-US" dirty="0">
                <a:latin typeface="Calibri Light"/>
                <a:cs typeface="Calibri Light"/>
              </a:rPr>
              <a:t> </a:t>
            </a:r>
            <a:r>
              <a:rPr lang="en-US" dirty="0" err="1">
                <a:latin typeface="Calibri Light"/>
                <a:cs typeface="Calibri Light"/>
              </a:rPr>
              <a:t>impactului</a:t>
            </a:r>
            <a:r>
              <a:rPr lang="en-US" dirty="0">
                <a:latin typeface="Calibri Light"/>
                <a:cs typeface="Calibri Light"/>
              </a:rPr>
              <a:t> </a:t>
            </a:r>
            <a:r>
              <a:rPr lang="en-US" dirty="0" err="1">
                <a:latin typeface="Calibri Light"/>
                <a:cs typeface="Calibri Light"/>
              </a:rPr>
              <a:t>acestora</a:t>
            </a:r>
            <a:r>
              <a:rPr lang="en-US" dirty="0">
                <a:latin typeface="Calibri Light"/>
                <a:cs typeface="Calibri Light"/>
              </a:rPr>
              <a:t> </a:t>
            </a:r>
            <a:r>
              <a:rPr lang="en-US" dirty="0" err="1">
                <a:latin typeface="Calibri Light"/>
                <a:cs typeface="Calibri Light"/>
              </a:rPr>
              <a:t>asupra</a:t>
            </a:r>
            <a:r>
              <a:rPr lang="en-US" dirty="0">
                <a:latin typeface="Calibri Light"/>
                <a:cs typeface="Calibri Light"/>
              </a:rPr>
              <a:t> </a:t>
            </a:r>
            <a:r>
              <a:rPr lang="en-US" dirty="0" err="1">
                <a:latin typeface="Calibri Light"/>
                <a:cs typeface="Calibri Light"/>
              </a:rPr>
              <a:t>funcționalităților</a:t>
            </a:r>
            <a:r>
              <a:rPr lang="en-US" dirty="0">
                <a:latin typeface="Calibri Light"/>
                <a:cs typeface="Calibri Light"/>
              </a:rPr>
              <a:t> </a:t>
            </a:r>
            <a:r>
              <a:rPr lang="en-US" dirty="0" err="1">
                <a:latin typeface="Calibri Light"/>
                <a:cs typeface="Calibri Light"/>
              </a:rPr>
              <a:t>unui</a:t>
            </a:r>
            <a:r>
              <a:rPr lang="en-US" dirty="0">
                <a:latin typeface="Calibri Light"/>
                <a:cs typeface="Calibri Light"/>
              </a:rPr>
              <a:t> </a:t>
            </a:r>
            <a:r>
              <a:rPr lang="en-US" dirty="0" err="1">
                <a:latin typeface="Calibri Light"/>
                <a:cs typeface="Calibri Light"/>
              </a:rPr>
              <a:t>produs</a:t>
            </a:r>
            <a:r>
              <a:rPr lang="en-US" dirty="0">
                <a:latin typeface="Calibri Light"/>
                <a:cs typeface="Calibri Light"/>
              </a:rPr>
              <a:t> software, </a:t>
            </a:r>
            <a:r>
              <a:rPr lang="en-US" dirty="0" err="1">
                <a:latin typeface="Calibri Light"/>
                <a:cs typeface="Calibri Light"/>
              </a:rPr>
              <a:t>putem</a:t>
            </a:r>
            <a:r>
              <a:rPr lang="en-US" dirty="0">
                <a:latin typeface="Calibri Light"/>
                <a:cs typeface="Calibri Light"/>
              </a:rPr>
              <a:t> </a:t>
            </a:r>
            <a:r>
              <a:rPr lang="en-US" dirty="0" err="1">
                <a:latin typeface="Calibri Light"/>
                <a:cs typeface="Calibri Light"/>
              </a:rPr>
              <a:t>concluziona</a:t>
            </a:r>
            <a:r>
              <a:rPr lang="en-US" dirty="0">
                <a:latin typeface="Calibri Light"/>
                <a:cs typeface="Calibri Light"/>
              </a:rPr>
              <a:t> </a:t>
            </a:r>
            <a:r>
              <a:rPr lang="en-US" dirty="0" err="1">
                <a:latin typeface="Calibri Light"/>
                <a:cs typeface="Calibri Light"/>
              </a:rPr>
              <a:t>că</a:t>
            </a:r>
            <a:r>
              <a:rPr lang="en-US" dirty="0">
                <a:latin typeface="Calibri Light"/>
                <a:cs typeface="Calibri Light"/>
              </a:rPr>
              <a:t> </a:t>
            </a:r>
            <a:r>
              <a:rPr lang="en-US" dirty="0" err="1">
                <a:latin typeface="Calibri Light"/>
                <a:cs typeface="Calibri Light"/>
              </a:rPr>
              <a:t>acesta</a:t>
            </a:r>
            <a:r>
              <a:rPr lang="en-US" dirty="0">
                <a:latin typeface="Calibri Light"/>
                <a:cs typeface="Calibri Light"/>
              </a:rPr>
              <a:t> a </a:t>
            </a:r>
            <a:r>
              <a:rPr lang="en-US" dirty="0" err="1">
                <a:latin typeface="Calibri Light"/>
                <a:cs typeface="Calibri Light"/>
              </a:rPr>
              <a:t>fost</a:t>
            </a:r>
            <a:r>
              <a:rPr lang="en-US" dirty="0">
                <a:latin typeface="Calibri Light"/>
                <a:cs typeface="Calibri Light"/>
              </a:rPr>
              <a:t> un </a:t>
            </a:r>
            <a:r>
              <a:rPr lang="en-US" dirty="0" err="1">
                <a:latin typeface="Calibri Light"/>
                <a:cs typeface="Calibri Light"/>
              </a:rPr>
              <a:t>succes</a:t>
            </a:r>
            <a:r>
              <a:rPr lang="en-US" dirty="0">
                <a:latin typeface="Calibri Light"/>
                <a:cs typeface="Calibri Light"/>
              </a:rPr>
              <a:t> </a:t>
            </a:r>
            <a:r>
              <a:rPr lang="en-US" dirty="0" err="1">
                <a:latin typeface="Calibri Light"/>
                <a:cs typeface="Calibri Light"/>
              </a:rPr>
              <a:t>deplin</a:t>
            </a:r>
            <a:r>
              <a:rPr lang="en-US" dirty="0">
                <a:latin typeface="Calibri Light"/>
                <a:cs typeface="Calibri Light"/>
              </a:rPr>
              <a:t>.</a:t>
            </a:r>
            <a:endParaRPr lang="ro-RO">
              <a:ea typeface="+mn-lt"/>
              <a:cs typeface="+mn-lt"/>
            </a:endParaRPr>
          </a:p>
          <a:p>
            <a:r>
              <a:rPr lang="en-US" dirty="0">
                <a:latin typeface="Calibri Light"/>
                <a:cs typeface="Calibri Light"/>
              </a:rPr>
              <a:t>        </a:t>
            </a:r>
            <a:r>
              <a:rPr lang="en-US" dirty="0" err="1">
                <a:latin typeface="Calibri Light"/>
                <a:cs typeface="Calibri Light"/>
              </a:rPr>
              <a:t>În</a:t>
            </a:r>
            <a:r>
              <a:rPr lang="en-US" dirty="0">
                <a:latin typeface="Calibri Light"/>
                <a:cs typeface="Calibri Light"/>
              </a:rPr>
              <a:t> </a:t>
            </a:r>
            <a:r>
              <a:rPr lang="en-US" dirty="0" err="1">
                <a:latin typeface="Calibri Light"/>
                <a:cs typeface="Calibri Light"/>
              </a:rPr>
              <a:t>cadrul</a:t>
            </a:r>
            <a:r>
              <a:rPr lang="en-US" dirty="0">
                <a:latin typeface="Calibri Light"/>
                <a:cs typeface="Calibri Light"/>
              </a:rPr>
              <a:t> </a:t>
            </a:r>
            <a:r>
              <a:rPr lang="en-US" dirty="0" err="1">
                <a:latin typeface="Calibri Light"/>
                <a:cs typeface="Calibri Light"/>
              </a:rPr>
              <a:t>acestui</a:t>
            </a:r>
            <a:r>
              <a:rPr lang="en-US" dirty="0">
                <a:latin typeface="Calibri Light"/>
                <a:cs typeface="Calibri Light"/>
              </a:rPr>
              <a:t> </a:t>
            </a:r>
            <a:r>
              <a:rPr lang="en-US" dirty="0" err="1">
                <a:latin typeface="Calibri Light"/>
                <a:cs typeface="Calibri Light"/>
              </a:rPr>
              <a:t>studiu</a:t>
            </a:r>
            <a:r>
              <a:rPr lang="en-US" dirty="0">
                <a:latin typeface="Calibri Light"/>
                <a:cs typeface="Calibri Light"/>
              </a:rPr>
              <a:t>, s-au </a:t>
            </a:r>
            <a:r>
              <a:rPr lang="en-US" dirty="0" err="1">
                <a:latin typeface="Calibri Light"/>
                <a:cs typeface="Calibri Light"/>
              </a:rPr>
              <a:t>analizat</a:t>
            </a:r>
            <a:r>
              <a:rPr lang="en-US" dirty="0">
                <a:latin typeface="Calibri Light"/>
                <a:cs typeface="Calibri Light"/>
              </a:rPr>
              <a:t> cu </a:t>
            </a:r>
            <a:r>
              <a:rPr lang="en-US" dirty="0" err="1">
                <a:latin typeface="Calibri Light"/>
                <a:cs typeface="Calibri Light"/>
              </a:rPr>
              <a:t>atenție</a:t>
            </a:r>
            <a:r>
              <a:rPr lang="en-US" dirty="0">
                <a:latin typeface="Calibri Light"/>
                <a:cs typeface="Calibri Light"/>
              </a:rPr>
              <a:t> </a:t>
            </a:r>
            <a:r>
              <a:rPr lang="en-US" dirty="0" err="1">
                <a:latin typeface="Calibri Light"/>
                <a:cs typeface="Calibri Light"/>
              </a:rPr>
              <a:t>diferite</a:t>
            </a:r>
            <a:r>
              <a:rPr lang="en-US" dirty="0">
                <a:latin typeface="Calibri Light"/>
                <a:cs typeface="Calibri Light"/>
              </a:rPr>
              <a:t> </a:t>
            </a:r>
            <a:r>
              <a:rPr lang="en-US" dirty="0" err="1">
                <a:latin typeface="Calibri Light"/>
                <a:cs typeface="Calibri Light"/>
              </a:rPr>
              <a:t>scenarii</a:t>
            </a:r>
            <a:r>
              <a:rPr lang="en-US" dirty="0">
                <a:latin typeface="Calibri Light"/>
                <a:cs typeface="Calibri Light"/>
              </a:rPr>
              <a:t> </a:t>
            </a:r>
            <a:r>
              <a:rPr lang="en-US" dirty="0" err="1">
                <a:latin typeface="Calibri Light"/>
                <a:cs typeface="Calibri Light"/>
              </a:rPr>
              <a:t>și</a:t>
            </a:r>
            <a:r>
              <a:rPr lang="en-US" dirty="0">
                <a:latin typeface="Calibri Light"/>
                <a:cs typeface="Calibri Light"/>
              </a:rPr>
              <a:t> </a:t>
            </a:r>
            <a:r>
              <a:rPr lang="en-US" dirty="0" err="1">
                <a:latin typeface="Calibri Light"/>
                <a:cs typeface="Calibri Light"/>
              </a:rPr>
              <a:t>situații</a:t>
            </a:r>
            <a:r>
              <a:rPr lang="en-US" dirty="0">
                <a:latin typeface="Calibri Light"/>
                <a:cs typeface="Calibri Light"/>
              </a:rPr>
              <a:t> de </a:t>
            </a:r>
            <a:r>
              <a:rPr lang="en-US" dirty="0" err="1">
                <a:latin typeface="Calibri Light"/>
                <a:cs typeface="Calibri Light"/>
              </a:rPr>
              <a:t>utilizare</a:t>
            </a:r>
            <a:r>
              <a:rPr lang="en-US" dirty="0">
                <a:latin typeface="Calibri Light"/>
                <a:cs typeface="Calibri Light"/>
              </a:rPr>
              <a:t> ale </a:t>
            </a:r>
            <a:r>
              <a:rPr lang="en-US" dirty="0" err="1">
                <a:latin typeface="Calibri Light"/>
                <a:cs typeface="Calibri Light"/>
              </a:rPr>
              <a:t>produsului</a:t>
            </a:r>
            <a:r>
              <a:rPr lang="en-US" dirty="0">
                <a:latin typeface="Calibri Light"/>
                <a:cs typeface="Calibri Light"/>
              </a:rPr>
              <a:t> software, </a:t>
            </a:r>
            <a:r>
              <a:rPr lang="en-US" dirty="0" err="1">
                <a:latin typeface="Calibri Light"/>
                <a:cs typeface="Calibri Light"/>
              </a:rPr>
              <a:t>în</a:t>
            </a:r>
            <a:r>
              <a:rPr lang="en-US" dirty="0">
                <a:latin typeface="Calibri Light"/>
                <a:cs typeface="Calibri Light"/>
              </a:rPr>
              <a:t> </a:t>
            </a:r>
            <a:r>
              <a:rPr lang="en-US" dirty="0" err="1">
                <a:latin typeface="Calibri Light"/>
                <a:cs typeface="Calibri Light"/>
              </a:rPr>
              <a:t>vederea</a:t>
            </a:r>
            <a:r>
              <a:rPr lang="en-US" dirty="0">
                <a:latin typeface="Calibri Light"/>
                <a:cs typeface="Calibri Light"/>
              </a:rPr>
              <a:t> </a:t>
            </a:r>
            <a:r>
              <a:rPr lang="en-US" dirty="0" err="1">
                <a:latin typeface="Calibri Light"/>
                <a:cs typeface="Calibri Light"/>
              </a:rPr>
              <a:t>identificării</a:t>
            </a:r>
            <a:r>
              <a:rPr lang="en-US" dirty="0">
                <a:latin typeface="Calibri Light"/>
                <a:cs typeface="Calibri Light"/>
              </a:rPr>
              <a:t> </a:t>
            </a:r>
            <a:r>
              <a:rPr lang="en-US" dirty="0" err="1">
                <a:latin typeface="Calibri Light"/>
                <a:cs typeface="Calibri Light"/>
              </a:rPr>
              <a:t>oricăror</a:t>
            </a:r>
            <a:r>
              <a:rPr lang="en-US" dirty="0">
                <a:latin typeface="Calibri Light"/>
                <a:cs typeface="Calibri Light"/>
              </a:rPr>
              <a:t> </a:t>
            </a:r>
            <a:r>
              <a:rPr lang="en-US" dirty="0" err="1">
                <a:latin typeface="Calibri Light"/>
                <a:cs typeface="Calibri Light"/>
              </a:rPr>
              <a:t>probleme</a:t>
            </a:r>
            <a:r>
              <a:rPr lang="en-US" dirty="0">
                <a:latin typeface="Calibri Light"/>
                <a:cs typeface="Calibri Light"/>
              </a:rPr>
              <a:t> </a:t>
            </a:r>
            <a:r>
              <a:rPr lang="en-US" dirty="0" err="1">
                <a:latin typeface="Calibri Light"/>
                <a:cs typeface="Calibri Light"/>
              </a:rPr>
              <a:t>sau</a:t>
            </a:r>
            <a:r>
              <a:rPr lang="en-US" dirty="0">
                <a:latin typeface="Calibri Light"/>
                <a:cs typeface="Calibri Light"/>
              </a:rPr>
              <a:t> </a:t>
            </a:r>
            <a:r>
              <a:rPr lang="en-US" dirty="0" err="1">
                <a:latin typeface="Calibri Light"/>
                <a:cs typeface="Calibri Light"/>
              </a:rPr>
              <a:t>erori</a:t>
            </a:r>
            <a:r>
              <a:rPr lang="en-US" dirty="0">
                <a:latin typeface="Calibri Light"/>
                <a:cs typeface="Calibri Light"/>
              </a:rPr>
              <a:t> care </a:t>
            </a:r>
            <a:r>
              <a:rPr lang="en-US" dirty="0" err="1">
                <a:latin typeface="Calibri Light"/>
                <a:cs typeface="Calibri Light"/>
              </a:rPr>
              <a:t>ar</a:t>
            </a:r>
            <a:r>
              <a:rPr lang="en-US" dirty="0">
                <a:latin typeface="Calibri Light"/>
                <a:cs typeface="Calibri Light"/>
              </a:rPr>
              <a:t> </a:t>
            </a:r>
            <a:r>
              <a:rPr lang="en-US" dirty="0" err="1">
                <a:latin typeface="Calibri Light"/>
                <a:cs typeface="Calibri Light"/>
              </a:rPr>
              <a:t>putea</a:t>
            </a:r>
            <a:r>
              <a:rPr lang="en-US" dirty="0">
                <a:latin typeface="Calibri Light"/>
                <a:cs typeface="Calibri Light"/>
              </a:rPr>
              <a:t> </a:t>
            </a:r>
            <a:r>
              <a:rPr lang="en-US" dirty="0" err="1">
                <a:latin typeface="Calibri Light"/>
                <a:cs typeface="Calibri Light"/>
              </a:rPr>
              <a:t>afecta</a:t>
            </a:r>
            <a:r>
              <a:rPr lang="en-US" dirty="0">
                <a:latin typeface="Calibri Light"/>
                <a:cs typeface="Calibri Light"/>
              </a:rPr>
              <a:t> </a:t>
            </a:r>
            <a:r>
              <a:rPr lang="en-US" dirty="0" err="1">
                <a:latin typeface="Calibri Light"/>
                <a:cs typeface="Calibri Light"/>
              </a:rPr>
              <a:t>performanța</a:t>
            </a:r>
            <a:r>
              <a:rPr lang="en-US" dirty="0">
                <a:latin typeface="Calibri Light"/>
                <a:cs typeface="Calibri Light"/>
              </a:rPr>
              <a:t>. De </a:t>
            </a:r>
            <a:r>
              <a:rPr lang="en-US" dirty="0" err="1">
                <a:latin typeface="Calibri Light"/>
                <a:cs typeface="Calibri Light"/>
              </a:rPr>
              <a:t>asemenea</a:t>
            </a:r>
            <a:r>
              <a:rPr lang="en-US" dirty="0">
                <a:latin typeface="Calibri Light"/>
                <a:cs typeface="Calibri Light"/>
              </a:rPr>
              <a:t>, s-a </a:t>
            </a:r>
            <a:r>
              <a:rPr lang="en-US" dirty="0" err="1">
                <a:latin typeface="Calibri Light"/>
                <a:cs typeface="Calibri Light"/>
              </a:rPr>
              <a:t>evaluat</a:t>
            </a:r>
            <a:r>
              <a:rPr lang="en-US" dirty="0">
                <a:latin typeface="Calibri Light"/>
                <a:cs typeface="Calibri Light"/>
              </a:rPr>
              <a:t> </a:t>
            </a:r>
            <a:r>
              <a:rPr lang="en-US" dirty="0" err="1">
                <a:latin typeface="Calibri Light"/>
                <a:cs typeface="Calibri Light"/>
              </a:rPr>
              <a:t>gradul</a:t>
            </a:r>
            <a:r>
              <a:rPr lang="en-US" dirty="0">
                <a:latin typeface="Calibri Light"/>
                <a:cs typeface="Calibri Light"/>
              </a:rPr>
              <a:t> de </a:t>
            </a:r>
            <a:r>
              <a:rPr lang="en-US" dirty="0" err="1">
                <a:latin typeface="Calibri Light"/>
                <a:cs typeface="Calibri Light"/>
              </a:rPr>
              <a:t>acuratețe</a:t>
            </a:r>
            <a:r>
              <a:rPr lang="en-US" dirty="0">
                <a:latin typeface="Calibri Light"/>
                <a:cs typeface="Calibri Light"/>
              </a:rPr>
              <a:t> </a:t>
            </a:r>
            <a:r>
              <a:rPr lang="en-US" dirty="0" err="1">
                <a:latin typeface="Calibri Light"/>
                <a:cs typeface="Calibri Light"/>
              </a:rPr>
              <a:t>și</a:t>
            </a:r>
            <a:r>
              <a:rPr lang="en-US" dirty="0">
                <a:latin typeface="Calibri Light"/>
                <a:cs typeface="Calibri Light"/>
              </a:rPr>
              <a:t> </a:t>
            </a:r>
            <a:r>
              <a:rPr lang="en-US" dirty="0" err="1">
                <a:latin typeface="Calibri Light"/>
                <a:cs typeface="Calibri Light"/>
              </a:rPr>
              <a:t>integritate</a:t>
            </a:r>
            <a:r>
              <a:rPr lang="en-US" dirty="0">
                <a:latin typeface="Calibri Light"/>
                <a:cs typeface="Calibri Light"/>
              </a:rPr>
              <a:t> al </a:t>
            </a:r>
            <a:r>
              <a:rPr lang="en-US" dirty="0" err="1">
                <a:latin typeface="Calibri Light"/>
                <a:cs typeface="Calibri Light"/>
              </a:rPr>
              <a:t>datelor</a:t>
            </a:r>
            <a:r>
              <a:rPr lang="en-US" dirty="0">
                <a:latin typeface="Calibri Light"/>
                <a:cs typeface="Calibri Light"/>
              </a:rPr>
              <a:t> </a:t>
            </a:r>
            <a:r>
              <a:rPr lang="en-US" dirty="0" err="1">
                <a:latin typeface="Calibri Light"/>
                <a:cs typeface="Calibri Light"/>
              </a:rPr>
              <a:t>obținute</a:t>
            </a:r>
            <a:r>
              <a:rPr lang="en-US" dirty="0">
                <a:latin typeface="Calibri Light"/>
                <a:cs typeface="Calibri Light"/>
              </a:rPr>
              <a:t> </a:t>
            </a:r>
            <a:r>
              <a:rPr lang="en-US" dirty="0" err="1">
                <a:latin typeface="Calibri Light"/>
                <a:cs typeface="Calibri Light"/>
              </a:rPr>
              <a:t>prin</a:t>
            </a:r>
            <a:r>
              <a:rPr lang="en-US" dirty="0">
                <a:latin typeface="Calibri Light"/>
                <a:cs typeface="Calibri Light"/>
              </a:rPr>
              <a:t> </a:t>
            </a:r>
            <a:r>
              <a:rPr lang="en-US" dirty="0" err="1">
                <a:latin typeface="Calibri Light"/>
                <a:cs typeface="Calibri Light"/>
              </a:rPr>
              <a:t>intermediul</a:t>
            </a:r>
            <a:r>
              <a:rPr lang="en-US" dirty="0">
                <a:latin typeface="Calibri Light"/>
                <a:cs typeface="Calibri Light"/>
              </a:rPr>
              <a:t> </a:t>
            </a:r>
            <a:r>
              <a:rPr lang="en-US" dirty="0" err="1">
                <a:latin typeface="Calibri Light"/>
                <a:cs typeface="Calibri Light"/>
              </a:rPr>
              <a:t>produsului</a:t>
            </a:r>
            <a:r>
              <a:rPr lang="en-US" dirty="0">
                <a:latin typeface="Calibri Light"/>
                <a:cs typeface="Calibri Light"/>
              </a:rPr>
              <a:t> software.</a:t>
            </a:r>
            <a:endParaRPr lang="ro-RO" dirty="0"/>
          </a:p>
        </p:txBody>
      </p:sp>
    </p:spTree>
    <p:extLst>
      <p:ext uri="{BB962C8B-B14F-4D97-AF65-F5344CB8AC3E}">
        <p14:creationId xmlns:p14="http://schemas.microsoft.com/office/powerpoint/2010/main" val="3574841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92A2700B-DA7A-25F8-3B42-7E2708FF1B70}"/>
              </a:ext>
            </a:extLst>
          </p:cNvPr>
          <p:cNvSpPr txBox="1"/>
          <p:nvPr/>
        </p:nvSpPr>
        <p:spPr>
          <a:xfrm>
            <a:off x="7301844" y="7295428"/>
            <a:ext cx="131884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ro-RO" sz="2400" dirty="0">
              <a:latin typeface="Calibri"/>
              <a:cs typeface="Calibri"/>
            </a:endParaRPr>
          </a:p>
        </p:txBody>
      </p:sp>
      <p:sp>
        <p:nvSpPr>
          <p:cNvPr id="5" name="CasetăText 4">
            <a:extLst>
              <a:ext uri="{FF2B5EF4-FFF2-40B4-BE49-F238E27FC236}">
                <a16:creationId xmlns:a16="http://schemas.microsoft.com/office/drawing/2014/main" id="{28C5D82A-5F98-1A6D-4C28-2245AC67DF4B}"/>
              </a:ext>
            </a:extLst>
          </p:cNvPr>
          <p:cNvSpPr txBox="1"/>
          <p:nvPr/>
        </p:nvSpPr>
        <p:spPr>
          <a:xfrm>
            <a:off x="136477" y="125104"/>
            <a:ext cx="11930417"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Light"/>
                <a:ea typeface="+mn-lt"/>
                <a:cs typeface="Calibri Light"/>
              </a:rPr>
              <a:t> </a:t>
            </a:r>
            <a:r>
              <a:rPr lang="en-US" sz="1400" dirty="0">
                <a:latin typeface="Calibri"/>
                <a:ea typeface="+mn-lt"/>
                <a:cs typeface="Calibri Light"/>
              </a:rPr>
              <a:t> Pe </a:t>
            </a:r>
            <a:r>
              <a:rPr lang="en-US" sz="1400" dirty="0" err="1">
                <a:latin typeface="Calibri"/>
                <a:ea typeface="+mn-lt"/>
                <a:cs typeface="Calibri Light"/>
              </a:rPr>
              <a:t>baza</a:t>
            </a:r>
            <a:r>
              <a:rPr lang="en-US" sz="1400" dirty="0">
                <a:latin typeface="Calibri"/>
                <a:ea typeface="+mn-lt"/>
                <a:cs typeface="Calibri Light"/>
              </a:rPr>
              <a:t> </a:t>
            </a:r>
            <a:r>
              <a:rPr lang="en-US" sz="1400" dirty="0" err="1">
                <a:latin typeface="Calibri"/>
                <a:ea typeface="+mn-lt"/>
                <a:cs typeface="Calibri Light"/>
              </a:rPr>
              <a:t>analizei</a:t>
            </a:r>
            <a:r>
              <a:rPr lang="en-US" sz="1400" dirty="0">
                <a:latin typeface="Calibri"/>
                <a:ea typeface="+mn-lt"/>
                <a:cs typeface="Calibri Light"/>
              </a:rPr>
              <a:t> </a:t>
            </a:r>
            <a:r>
              <a:rPr lang="en-US" sz="1400" dirty="0" err="1">
                <a:latin typeface="Calibri"/>
                <a:ea typeface="+mn-lt"/>
                <a:cs typeface="Calibri Light"/>
              </a:rPr>
              <a:t>efectuate</a:t>
            </a:r>
            <a:r>
              <a:rPr lang="en-US" sz="1400" dirty="0">
                <a:latin typeface="Calibri"/>
                <a:ea typeface="+mn-lt"/>
                <a:cs typeface="Calibri Light"/>
              </a:rPr>
              <a:t> </a:t>
            </a:r>
            <a:r>
              <a:rPr lang="en-US" sz="1400" dirty="0" err="1">
                <a:latin typeface="Calibri"/>
                <a:ea typeface="+mn-lt"/>
                <a:cs typeface="Calibri Light"/>
              </a:rPr>
              <a:t>asupra</a:t>
            </a:r>
            <a:r>
              <a:rPr lang="en-US" sz="1400" dirty="0">
                <a:latin typeface="Calibri"/>
                <a:ea typeface="+mn-lt"/>
                <a:cs typeface="Calibri Light"/>
              </a:rPr>
              <a:t> </a:t>
            </a:r>
            <a:r>
              <a:rPr lang="en-US" sz="1400" dirty="0" err="1">
                <a:latin typeface="Calibri"/>
                <a:ea typeface="+mn-lt"/>
                <a:cs typeface="Calibri Light"/>
              </a:rPr>
              <a:t>problemelor</a:t>
            </a:r>
            <a:r>
              <a:rPr lang="en-US" sz="1400" dirty="0">
                <a:latin typeface="Calibri"/>
                <a:ea typeface="+mn-lt"/>
                <a:cs typeface="Calibri Light"/>
              </a:rPr>
              <a:t> software-</a:t>
            </a:r>
            <a:r>
              <a:rPr lang="en-US" sz="1400" dirty="0" err="1">
                <a:latin typeface="Calibri"/>
                <a:ea typeface="+mn-lt"/>
                <a:cs typeface="Calibri Light"/>
              </a:rPr>
              <a:t>ului</a:t>
            </a:r>
            <a:r>
              <a:rPr lang="en-US" sz="1400" dirty="0">
                <a:latin typeface="Calibri"/>
                <a:ea typeface="+mn-lt"/>
                <a:cs typeface="Calibri Light"/>
              </a:rPr>
              <a:t>, am </a:t>
            </a:r>
            <a:r>
              <a:rPr lang="en-US" sz="1400" dirty="0" err="1">
                <a:latin typeface="Calibri"/>
                <a:ea typeface="+mn-lt"/>
                <a:cs typeface="Calibri Light"/>
              </a:rPr>
              <a:t>reușit</a:t>
            </a:r>
            <a:r>
              <a:rPr lang="en-US" sz="1400" dirty="0">
                <a:latin typeface="Calibri"/>
                <a:ea typeface="+mn-lt"/>
                <a:cs typeface="Calibri Light"/>
              </a:rPr>
              <a:t> </a:t>
            </a:r>
            <a:r>
              <a:rPr lang="en-US" sz="1400" dirty="0" err="1">
                <a:latin typeface="Calibri"/>
                <a:ea typeface="+mn-lt"/>
                <a:cs typeface="Calibri Light"/>
              </a:rPr>
              <a:t>să</a:t>
            </a:r>
            <a:r>
              <a:rPr lang="en-US" sz="1400" dirty="0">
                <a:latin typeface="Calibri"/>
                <a:ea typeface="+mn-lt"/>
                <a:cs typeface="Calibri Light"/>
              </a:rPr>
              <a:t> </a:t>
            </a:r>
            <a:r>
              <a:rPr lang="en-US" sz="1400" dirty="0" err="1">
                <a:latin typeface="Calibri"/>
                <a:ea typeface="+mn-lt"/>
                <a:cs typeface="Calibri Light"/>
              </a:rPr>
              <a:t>identificăm</a:t>
            </a:r>
            <a:r>
              <a:rPr lang="en-US" sz="1400" dirty="0">
                <a:latin typeface="Calibri"/>
                <a:ea typeface="+mn-lt"/>
                <a:cs typeface="Calibri Light"/>
              </a:rPr>
              <a:t> </a:t>
            </a:r>
            <a:r>
              <a:rPr lang="en-US" sz="1400" dirty="0" err="1">
                <a:latin typeface="Calibri"/>
                <a:ea typeface="+mn-lt"/>
                <a:cs typeface="Calibri Light"/>
              </a:rPr>
              <a:t>și</a:t>
            </a:r>
            <a:r>
              <a:rPr lang="en-US" sz="1400" dirty="0">
                <a:latin typeface="Calibri"/>
                <a:ea typeface="+mn-lt"/>
                <a:cs typeface="Calibri Light"/>
              </a:rPr>
              <a:t> </a:t>
            </a:r>
            <a:r>
              <a:rPr lang="en-US" sz="1400" dirty="0" err="1">
                <a:latin typeface="Calibri"/>
                <a:ea typeface="+mn-lt"/>
                <a:cs typeface="Calibri Light"/>
              </a:rPr>
              <a:t>să</a:t>
            </a:r>
            <a:r>
              <a:rPr lang="en-US" sz="1400" dirty="0">
                <a:latin typeface="Calibri"/>
                <a:ea typeface="+mn-lt"/>
                <a:cs typeface="Calibri Light"/>
              </a:rPr>
              <a:t> </a:t>
            </a:r>
            <a:r>
              <a:rPr lang="en-US" sz="1400" dirty="0" err="1">
                <a:latin typeface="Calibri"/>
                <a:ea typeface="+mn-lt"/>
                <a:cs typeface="Calibri Light"/>
              </a:rPr>
              <a:t>înțelegem</a:t>
            </a:r>
            <a:r>
              <a:rPr lang="en-US" sz="1400" dirty="0">
                <a:latin typeface="Calibri"/>
                <a:ea typeface="+mn-lt"/>
                <a:cs typeface="Calibri Light"/>
              </a:rPr>
              <a:t> cu </a:t>
            </a:r>
            <a:r>
              <a:rPr lang="en-US" sz="1400" dirty="0" err="1">
                <a:latin typeface="Calibri"/>
                <a:ea typeface="+mn-lt"/>
                <a:cs typeface="Calibri Light"/>
              </a:rPr>
              <a:t>exactitate</a:t>
            </a:r>
            <a:r>
              <a:rPr lang="en-US" sz="1400" dirty="0">
                <a:latin typeface="Calibri"/>
                <a:ea typeface="+mn-lt"/>
                <a:cs typeface="Calibri Light"/>
              </a:rPr>
              <a:t> </a:t>
            </a:r>
            <a:r>
              <a:rPr lang="en-US" sz="1400" dirty="0" err="1">
                <a:latin typeface="Calibri"/>
                <a:ea typeface="+mn-lt"/>
                <a:cs typeface="Calibri Light"/>
              </a:rPr>
              <a:t>cauzele</a:t>
            </a:r>
            <a:r>
              <a:rPr lang="en-US" sz="1400" dirty="0">
                <a:latin typeface="Calibri"/>
                <a:ea typeface="+mn-lt"/>
                <a:cs typeface="Calibri Light"/>
              </a:rPr>
              <a:t> care au </a:t>
            </a:r>
            <a:r>
              <a:rPr lang="en-US" sz="1400" dirty="0" err="1">
                <a:latin typeface="Calibri"/>
                <a:ea typeface="+mn-lt"/>
                <a:cs typeface="Calibri Light"/>
              </a:rPr>
              <a:t>dus</a:t>
            </a:r>
            <a:r>
              <a:rPr lang="en-US" sz="1400" dirty="0">
                <a:latin typeface="Calibri"/>
                <a:ea typeface="+mn-lt"/>
                <a:cs typeface="Calibri Light"/>
              </a:rPr>
              <a:t> la </a:t>
            </a:r>
            <a:r>
              <a:rPr lang="en-US" sz="1400" dirty="0" err="1">
                <a:latin typeface="Calibri"/>
                <a:ea typeface="+mn-lt"/>
                <a:cs typeface="Calibri Light"/>
              </a:rPr>
              <a:t>apariția</a:t>
            </a:r>
            <a:r>
              <a:rPr lang="en-US" sz="1400" dirty="0">
                <a:latin typeface="Calibri"/>
                <a:ea typeface="+mn-lt"/>
                <a:cs typeface="Calibri Light"/>
              </a:rPr>
              <a:t> </a:t>
            </a:r>
            <a:r>
              <a:rPr lang="en-US" sz="1400" dirty="0" err="1">
                <a:latin typeface="Calibri"/>
                <a:ea typeface="+mn-lt"/>
                <a:cs typeface="Calibri Light"/>
              </a:rPr>
              <a:t>acestora</a:t>
            </a:r>
            <a:r>
              <a:rPr lang="en-US" sz="1400" dirty="0">
                <a:latin typeface="Calibri"/>
                <a:ea typeface="+mn-lt"/>
                <a:cs typeface="Calibri Light"/>
              </a:rPr>
              <a:t>. </a:t>
            </a:r>
            <a:r>
              <a:rPr lang="en-US" sz="1400" dirty="0" err="1">
                <a:latin typeface="Calibri"/>
                <a:ea typeface="+mn-lt"/>
                <a:cs typeface="Calibri Light"/>
              </a:rPr>
              <a:t>În</a:t>
            </a:r>
            <a:r>
              <a:rPr lang="en-US" sz="1400" dirty="0">
                <a:latin typeface="Calibri"/>
                <a:ea typeface="+mn-lt"/>
                <a:cs typeface="Calibri Light"/>
              </a:rPr>
              <a:t> </a:t>
            </a:r>
            <a:r>
              <a:rPr lang="en-US" sz="1400" dirty="0" err="1">
                <a:latin typeface="Calibri"/>
                <a:ea typeface="+mn-lt"/>
                <a:cs typeface="Calibri Light"/>
              </a:rPr>
              <a:t>acest</a:t>
            </a:r>
            <a:r>
              <a:rPr lang="en-US" sz="1400" dirty="0">
                <a:latin typeface="Calibri"/>
                <a:ea typeface="+mn-lt"/>
                <a:cs typeface="Calibri Light"/>
              </a:rPr>
              <a:t> </a:t>
            </a:r>
            <a:r>
              <a:rPr lang="en-US" sz="1400" dirty="0" err="1">
                <a:latin typeface="Calibri"/>
                <a:ea typeface="+mn-lt"/>
                <a:cs typeface="Calibri Light"/>
              </a:rPr>
              <a:t>sens</a:t>
            </a:r>
            <a:r>
              <a:rPr lang="en-US" sz="1400" dirty="0">
                <a:latin typeface="Calibri"/>
                <a:ea typeface="+mn-lt"/>
                <a:cs typeface="Calibri Light"/>
              </a:rPr>
              <a:t>, am </a:t>
            </a:r>
            <a:r>
              <a:rPr lang="en-US" sz="1400" dirty="0" err="1">
                <a:latin typeface="Calibri"/>
                <a:ea typeface="+mn-lt"/>
                <a:cs typeface="Calibri Light"/>
              </a:rPr>
              <a:t>aplicat</a:t>
            </a:r>
            <a:r>
              <a:rPr lang="en-US" sz="1400" dirty="0">
                <a:latin typeface="Calibri"/>
                <a:ea typeface="+mn-lt"/>
                <a:cs typeface="Calibri Light"/>
              </a:rPr>
              <a:t> o </a:t>
            </a:r>
            <a:r>
              <a:rPr lang="en-US" sz="1400" dirty="0" err="1">
                <a:latin typeface="Calibri"/>
                <a:ea typeface="+mn-lt"/>
                <a:cs typeface="Calibri Light"/>
              </a:rPr>
              <a:t>abordare</a:t>
            </a:r>
            <a:r>
              <a:rPr lang="en-US" sz="1400" dirty="0">
                <a:latin typeface="Calibri"/>
                <a:ea typeface="+mn-lt"/>
                <a:cs typeface="Calibri Light"/>
              </a:rPr>
              <a:t> </a:t>
            </a:r>
            <a:r>
              <a:rPr lang="en-US" sz="1400" dirty="0" err="1">
                <a:latin typeface="Calibri"/>
                <a:ea typeface="+mn-lt"/>
                <a:cs typeface="Calibri Light"/>
              </a:rPr>
              <a:t>exhaustivă</a:t>
            </a:r>
            <a:r>
              <a:rPr lang="en-US" sz="1400" dirty="0">
                <a:latin typeface="Calibri"/>
                <a:ea typeface="+mn-lt"/>
                <a:cs typeface="Calibri Light"/>
              </a:rPr>
              <a:t> </a:t>
            </a:r>
            <a:r>
              <a:rPr lang="en-US" sz="1400" dirty="0" err="1">
                <a:latin typeface="Calibri"/>
                <a:ea typeface="+mn-lt"/>
                <a:cs typeface="Calibri Light"/>
              </a:rPr>
              <a:t>și</a:t>
            </a:r>
            <a:r>
              <a:rPr lang="en-US" sz="1400" dirty="0">
                <a:latin typeface="Calibri"/>
                <a:ea typeface="+mn-lt"/>
                <a:cs typeface="Calibri Light"/>
              </a:rPr>
              <a:t> </a:t>
            </a:r>
            <a:r>
              <a:rPr lang="en-US" sz="1400" dirty="0" err="1">
                <a:latin typeface="Calibri"/>
                <a:ea typeface="+mn-lt"/>
                <a:cs typeface="Calibri Light"/>
              </a:rPr>
              <a:t>sistematică</a:t>
            </a:r>
            <a:r>
              <a:rPr lang="en-US" sz="1400" dirty="0">
                <a:latin typeface="Calibri"/>
                <a:ea typeface="+mn-lt"/>
                <a:cs typeface="Calibri Light"/>
              </a:rPr>
              <a:t> </a:t>
            </a:r>
            <a:r>
              <a:rPr lang="en-US" sz="1400" dirty="0" err="1">
                <a:latin typeface="Calibri"/>
                <a:ea typeface="+mn-lt"/>
                <a:cs typeface="Calibri Light"/>
              </a:rPr>
              <a:t>pentru</a:t>
            </a:r>
            <a:r>
              <a:rPr lang="en-US" sz="1400" dirty="0">
                <a:latin typeface="Calibri"/>
                <a:ea typeface="+mn-lt"/>
                <a:cs typeface="Calibri Light"/>
              </a:rPr>
              <a:t> a </a:t>
            </a:r>
            <a:r>
              <a:rPr lang="en-US" sz="1400" dirty="0" err="1">
                <a:latin typeface="Calibri"/>
                <a:ea typeface="+mn-lt"/>
                <a:cs typeface="Calibri Light"/>
              </a:rPr>
              <a:t>examina</a:t>
            </a:r>
            <a:r>
              <a:rPr lang="en-US" sz="1400" dirty="0">
                <a:latin typeface="Calibri"/>
                <a:ea typeface="+mn-lt"/>
                <a:cs typeface="Calibri Light"/>
              </a:rPr>
              <a:t> </a:t>
            </a:r>
            <a:r>
              <a:rPr lang="en-US" sz="1400" dirty="0" err="1">
                <a:latin typeface="Calibri"/>
                <a:ea typeface="+mn-lt"/>
                <a:cs typeface="Calibri Light"/>
              </a:rPr>
              <a:t>fiecare</a:t>
            </a:r>
            <a:r>
              <a:rPr lang="en-US" sz="1400" dirty="0">
                <a:latin typeface="Calibri"/>
                <a:ea typeface="+mn-lt"/>
                <a:cs typeface="Calibri Light"/>
              </a:rPr>
              <a:t> aspect al </a:t>
            </a:r>
            <a:r>
              <a:rPr lang="en-US" sz="1400" dirty="0" err="1">
                <a:latin typeface="Calibri"/>
                <a:ea typeface="+mn-lt"/>
                <a:cs typeface="Calibri Light"/>
              </a:rPr>
              <a:t>produsului</a:t>
            </a:r>
            <a:r>
              <a:rPr lang="en-US" sz="1400" dirty="0">
                <a:latin typeface="Calibri"/>
                <a:ea typeface="+mn-lt"/>
                <a:cs typeface="Calibri Light"/>
              </a:rPr>
              <a:t> software, </a:t>
            </a:r>
            <a:r>
              <a:rPr lang="en-US" sz="1400" dirty="0" err="1">
                <a:latin typeface="Calibri"/>
                <a:ea typeface="+mn-lt"/>
                <a:cs typeface="Calibri Light"/>
              </a:rPr>
              <a:t>în</a:t>
            </a:r>
            <a:r>
              <a:rPr lang="en-US" sz="1400" dirty="0">
                <a:latin typeface="Calibri"/>
                <a:ea typeface="+mn-lt"/>
                <a:cs typeface="Calibri Light"/>
              </a:rPr>
              <a:t> </a:t>
            </a:r>
            <a:r>
              <a:rPr lang="en-US" sz="1400" dirty="0" err="1">
                <a:latin typeface="Calibri"/>
                <a:ea typeface="+mn-lt"/>
                <a:cs typeface="Calibri Light"/>
              </a:rPr>
              <a:t>încercarea</a:t>
            </a:r>
            <a:r>
              <a:rPr lang="en-US" sz="1400" dirty="0">
                <a:latin typeface="Calibri"/>
                <a:ea typeface="+mn-lt"/>
                <a:cs typeface="Calibri Light"/>
              </a:rPr>
              <a:t> de a </a:t>
            </a:r>
            <a:r>
              <a:rPr lang="en-US" sz="1400" dirty="0" err="1">
                <a:latin typeface="Calibri"/>
                <a:ea typeface="+mn-lt"/>
                <a:cs typeface="Calibri Light"/>
              </a:rPr>
              <a:t>descoperi</a:t>
            </a:r>
            <a:r>
              <a:rPr lang="en-US" sz="1400" dirty="0">
                <a:latin typeface="Calibri"/>
                <a:ea typeface="+mn-lt"/>
                <a:cs typeface="Calibri Light"/>
              </a:rPr>
              <a:t> </a:t>
            </a:r>
            <a:r>
              <a:rPr lang="en-US" sz="1400" dirty="0" err="1">
                <a:latin typeface="Calibri"/>
                <a:ea typeface="+mn-lt"/>
                <a:cs typeface="Calibri Light"/>
              </a:rPr>
              <a:t>și</a:t>
            </a:r>
            <a:r>
              <a:rPr lang="en-US" sz="1400" dirty="0">
                <a:latin typeface="Calibri"/>
                <a:ea typeface="+mn-lt"/>
                <a:cs typeface="Calibri Light"/>
              </a:rPr>
              <a:t> </a:t>
            </a:r>
            <a:r>
              <a:rPr lang="en-US" sz="1400" dirty="0" err="1">
                <a:latin typeface="Calibri"/>
                <a:ea typeface="+mn-lt"/>
                <a:cs typeface="Calibri Light"/>
              </a:rPr>
              <a:t>remedia</a:t>
            </a:r>
            <a:r>
              <a:rPr lang="en-US" sz="1400" dirty="0">
                <a:latin typeface="Calibri"/>
                <a:ea typeface="+mn-lt"/>
                <a:cs typeface="Calibri Light"/>
              </a:rPr>
              <a:t> </a:t>
            </a:r>
            <a:r>
              <a:rPr lang="en-US" sz="1400" dirty="0" err="1">
                <a:latin typeface="Calibri"/>
                <a:ea typeface="+mn-lt"/>
                <a:cs typeface="Calibri Light"/>
              </a:rPr>
              <a:t>orice</a:t>
            </a:r>
            <a:r>
              <a:rPr lang="en-US" sz="1400" dirty="0">
                <a:latin typeface="Calibri"/>
                <a:ea typeface="+mn-lt"/>
                <a:cs typeface="Calibri Light"/>
              </a:rPr>
              <a:t> </a:t>
            </a:r>
            <a:r>
              <a:rPr lang="en-US" sz="1400" dirty="0" err="1">
                <a:latin typeface="Calibri"/>
                <a:ea typeface="+mn-lt"/>
                <a:cs typeface="Calibri Light"/>
              </a:rPr>
              <a:t>defecțiune</a:t>
            </a:r>
            <a:r>
              <a:rPr lang="en-US" sz="1400" dirty="0">
                <a:latin typeface="Calibri"/>
                <a:ea typeface="+mn-lt"/>
                <a:cs typeface="Calibri Light"/>
              </a:rPr>
              <a:t>.</a:t>
            </a:r>
            <a:endParaRPr lang="en-US" sz="1400">
              <a:latin typeface="Calibri"/>
              <a:ea typeface="+mn-lt"/>
              <a:cs typeface="+mn-lt"/>
            </a:endParaRPr>
          </a:p>
          <a:p>
            <a:r>
              <a:rPr lang="en-US" sz="1400" dirty="0">
                <a:latin typeface="Calibri"/>
                <a:ea typeface="+mn-lt"/>
                <a:cs typeface="Calibri Light"/>
              </a:rPr>
              <a:t>         </a:t>
            </a:r>
            <a:r>
              <a:rPr lang="en-US" sz="1400" dirty="0" err="1">
                <a:latin typeface="Calibri"/>
                <a:ea typeface="+mn-lt"/>
                <a:cs typeface="Calibri Light"/>
              </a:rPr>
              <a:t>Odată</a:t>
            </a:r>
            <a:r>
              <a:rPr lang="en-US" sz="1400" dirty="0">
                <a:latin typeface="Calibri"/>
                <a:ea typeface="+mn-lt"/>
                <a:cs typeface="Calibri Light"/>
              </a:rPr>
              <a:t> cu </a:t>
            </a:r>
            <a:r>
              <a:rPr lang="en-US" sz="1400" dirty="0" err="1">
                <a:latin typeface="Calibri"/>
                <a:ea typeface="+mn-lt"/>
                <a:cs typeface="Calibri Light"/>
              </a:rPr>
              <a:t>identificarea</a:t>
            </a:r>
            <a:r>
              <a:rPr lang="en-US" sz="1400" dirty="0">
                <a:latin typeface="Calibri"/>
                <a:ea typeface="+mn-lt"/>
                <a:cs typeface="Calibri Light"/>
              </a:rPr>
              <a:t> </a:t>
            </a:r>
            <a:r>
              <a:rPr lang="en-US" sz="1400" dirty="0" err="1">
                <a:latin typeface="Calibri"/>
                <a:ea typeface="+mn-lt"/>
                <a:cs typeface="Calibri Light"/>
              </a:rPr>
              <a:t>cauzelor</a:t>
            </a:r>
            <a:r>
              <a:rPr lang="en-US" sz="1400" dirty="0">
                <a:latin typeface="Calibri"/>
                <a:ea typeface="+mn-lt"/>
                <a:cs typeface="Calibri Light"/>
              </a:rPr>
              <a:t> </a:t>
            </a:r>
            <a:r>
              <a:rPr lang="en-US" sz="1400" dirty="0" err="1">
                <a:latin typeface="Calibri"/>
                <a:ea typeface="+mn-lt"/>
                <a:cs typeface="Calibri Light"/>
              </a:rPr>
              <a:t>problemelor</a:t>
            </a:r>
            <a:r>
              <a:rPr lang="en-US" sz="1400" dirty="0">
                <a:latin typeface="Calibri"/>
                <a:ea typeface="+mn-lt"/>
                <a:cs typeface="Calibri Light"/>
              </a:rPr>
              <a:t> software-</a:t>
            </a:r>
            <a:r>
              <a:rPr lang="en-US" sz="1400" dirty="0" err="1">
                <a:latin typeface="Calibri"/>
                <a:ea typeface="+mn-lt"/>
                <a:cs typeface="Calibri Light"/>
              </a:rPr>
              <a:t>ului</a:t>
            </a:r>
            <a:r>
              <a:rPr lang="en-US" sz="1400" dirty="0">
                <a:latin typeface="Calibri"/>
                <a:ea typeface="+mn-lt"/>
                <a:cs typeface="Calibri Light"/>
              </a:rPr>
              <a:t>, am </a:t>
            </a:r>
            <a:r>
              <a:rPr lang="en-US" sz="1400" dirty="0" err="1">
                <a:latin typeface="Calibri"/>
                <a:ea typeface="+mn-lt"/>
                <a:cs typeface="Calibri Light"/>
              </a:rPr>
              <a:t>fost</a:t>
            </a:r>
            <a:r>
              <a:rPr lang="en-US" sz="1400" dirty="0">
                <a:latin typeface="Calibri"/>
                <a:ea typeface="+mn-lt"/>
                <a:cs typeface="Calibri Light"/>
              </a:rPr>
              <a:t> </a:t>
            </a:r>
            <a:r>
              <a:rPr lang="en-US" sz="1400" dirty="0" err="1">
                <a:latin typeface="Calibri"/>
                <a:ea typeface="+mn-lt"/>
                <a:cs typeface="Calibri Light"/>
              </a:rPr>
              <a:t>capabili</a:t>
            </a:r>
            <a:r>
              <a:rPr lang="en-US" sz="1400" dirty="0">
                <a:latin typeface="Calibri"/>
                <a:ea typeface="+mn-lt"/>
                <a:cs typeface="Calibri Light"/>
              </a:rPr>
              <a:t> </a:t>
            </a:r>
            <a:r>
              <a:rPr lang="en-US" sz="1400" dirty="0" err="1">
                <a:latin typeface="Calibri"/>
                <a:ea typeface="+mn-lt"/>
                <a:cs typeface="Calibri Light"/>
              </a:rPr>
              <a:t>să</a:t>
            </a:r>
            <a:r>
              <a:rPr lang="en-US" sz="1400" dirty="0">
                <a:latin typeface="Calibri"/>
                <a:ea typeface="+mn-lt"/>
                <a:cs typeface="Calibri Light"/>
              </a:rPr>
              <a:t> </a:t>
            </a:r>
            <a:r>
              <a:rPr lang="en-US" sz="1400" dirty="0" err="1">
                <a:latin typeface="Calibri"/>
                <a:ea typeface="+mn-lt"/>
                <a:cs typeface="Calibri Light"/>
              </a:rPr>
              <a:t>propunem</a:t>
            </a:r>
            <a:r>
              <a:rPr lang="en-US" sz="1400" dirty="0">
                <a:latin typeface="Calibri"/>
                <a:ea typeface="+mn-lt"/>
                <a:cs typeface="Calibri Light"/>
              </a:rPr>
              <a:t> </a:t>
            </a:r>
            <a:r>
              <a:rPr lang="en-US" sz="1400" dirty="0" err="1">
                <a:latin typeface="Calibri"/>
                <a:ea typeface="+mn-lt"/>
                <a:cs typeface="Calibri Light"/>
              </a:rPr>
              <a:t>și</a:t>
            </a:r>
            <a:r>
              <a:rPr lang="en-US" sz="1400" dirty="0">
                <a:latin typeface="Calibri"/>
                <a:ea typeface="+mn-lt"/>
                <a:cs typeface="Calibri Light"/>
              </a:rPr>
              <a:t> </a:t>
            </a:r>
            <a:r>
              <a:rPr lang="en-US" sz="1400" dirty="0" err="1">
                <a:latin typeface="Calibri"/>
                <a:ea typeface="+mn-lt"/>
                <a:cs typeface="Calibri Light"/>
              </a:rPr>
              <a:t>să</a:t>
            </a:r>
            <a:r>
              <a:rPr lang="en-US" sz="1400" dirty="0">
                <a:latin typeface="Calibri"/>
                <a:ea typeface="+mn-lt"/>
                <a:cs typeface="Calibri Light"/>
              </a:rPr>
              <a:t> </a:t>
            </a:r>
            <a:r>
              <a:rPr lang="en-US" sz="1400" dirty="0" err="1">
                <a:latin typeface="Calibri"/>
                <a:ea typeface="+mn-lt"/>
                <a:cs typeface="Calibri Light"/>
              </a:rPr>
              <a:t>implementăm</a:t>
            </a:r>
            <a:r>
              <a:rPr lang="en-US" sz="1400" dirty="0">
                <a:latin typeface="Calibri"/>
                <a:ea typeface="+mn-lt"/>
                <a:cs typeface="Calibri Light"/>
              </a:rPr>
              <a:t> </a:t>
            </a:r>
            <a:r>
              <a:rPr lang="en-US" sz="1400" dirty="0" err="1">
                <a:latin typeface="Calibri"/>
                <a:ea typeface="+mn-lt"/>
                <a:cs typeface="Calibri Light"/>
              </a:rPr>
              <a:t>soluții</a:t>
            </a:r>
            <a:r>
              <a:rPr lang="en-US" sz="1400" dirty="0">
                <a:latin typeface="Calibri"/>
                <a:ea typeface="+mn-lt"/>
                <a:cs typeface="Calibri Light"/>
              </a:rPr>
              <a:t> </a:t>
            </a:r>
            <a:r>
              <a:rPr lang="en-US" sz="1400" dirty="0" err="1">
                <a:latin typeface="Calibri"/>
                <a:ea typeface="+mn-lt"/>
                <a:cs typeface="Calibri Light"/>
              </a:rPr>
              <a:t>eficiente</a:t>
            </a:r>
            <a:r>
              <a:rPr lang="en-US" sz="1400" dirty="0">
                <a:latin typeface="Calibri"/>
                <a:ea typeface="+mn-lt"/>
                <a:cs typeface="Calibri Light"/>
              </a:rPr>
              <a:t> </a:t>
            </a:r>
            <a:r>
              <a:rPr lang="en-US" sz="1400" dirty="0" err="1">
                <a:latin typeface="Calibri"/>
                <a:ea typeface="+mn-lt"/>
                <a:cs typeface="Calibri Light"/>
              </a:rPr>
              <a:t>pentru</a:t>
            </a:r>
            <a:r>
              <a:rPr lang="en-US" sz="1400" dirty="0">
                <a:latin typeface="Calibri"/>
                <a:ea typeface="+mn-lt"/>
                <a:cs typeface="Calibri Light"/>
              </a:rPr>
              <a:t> </a:t>
            </a:r>
            <a:r>
              <a:rPr lang="en-US" sz="1400" dirty="0" err="1">
                <a:latin typeface="Calibri"/>
                <a:ea typeface="+mn-lt"/>
                <a:cs typeface="Calibri Light"/>
              </a:rPr>
              <a:t>remedierea</a:t>
            </a:r>
            <a:r>
              <a:rPr lang="en-US" sz="1400" dirty="0">
                <a:latin typeface="Calibri"/>
                <a:ea typeface="+mn-lt"/>
                <a:cs typeface="Calibri Light"/>
              </a:rPr>
              <a:t> </a:t>
            </a:r>
            <a:r>
              <a:rPr lang="en-US" sz="1400" dirty="0" err="1">
                <a:latin typeface="Calibri"/>
                <a:ea typeface="+mn-lt"/>
                <a:cs typeface="Calibri Light"/>
              </a:rPr>
              <a:t>acestora</a:t>
            </a:r>
            <a:r>
              <a:rPr lang="en-US" sz="1400" dirty="0">
                <a:latin typeface="Calibri"/>
                <a:ea typeface="+mn-lt"/>
                <a:cs typeface="Calibri Light"/>
              </a:rPr>
              <a:t>. </a:t>
            </a:r>
            <a:r>
              <a:rPr lang="en-US" sz="1400" dirty="0" err="1">
                <a:latin typeface="Calibri"/>
                <a:ea typeface="+mn-lt"/>
                <a:cs typeface="Calibri Light"/>
              </a:rPr>
              <a:t>Aceste</a:t>
            </a:r>
            <a:r>
              <a:rPr lang="en-US" sz="1400" dirty="0">
                <a:latin typeface="Calibri"/>
                <a:ea typeface="+mn-lt"/>
                <a:cs typeface="Calibri Light"/>
              </a:rPr>
              <a:t> </a:t>
            </a:r>
            <a:r>
              <a:rPr lang="en-US" sz="1400" dirty="0" err="1">
                <a:latin typeface="Calibri"/>
                <a:ea typeface="+mn-lt"/>
                <a:cs typeface="Calibri Light"/>
              </a:rPr>
              <a:t>soluții</a:t>
            </a:r>
            <a:r>
              <a:rPr lang="en-US" sz="1400" dirty="0">
                <a:latin typeface="Calibri"/>
                <a:ea typeface="+mn-lt"/>
                <a:cs typeface="Calibri Light"/>
              </a:rPr>
              <a:t> au </a:t>
            </a:r>
            <a:r>
              <a:rPr lang="en-US" sz="1400" dirty="0" err="1">
                <a:latin typeface="Calibri"/>
                <a:ea typeface="+mn-lt"/>
                <a:cs typeface="Calibri Light"/>
              </a:rPr>
              <a:t>fost</a:t>
            </a:r>
            <a:r>
              <a:rPr lang="en-US" sz="1400" dirty="0">
                <a:latin typeface="Calibri"/>
                <a:ea typeface="+mn-lt"/>
                <a:cs typeface="Calibri Light"/>
              </a:rPr>
              <a:t> testate </a:t>
            </a:r>
            <a:r>
              <a:rPr lang="en-US" sz="1400" dirty="0" err="1">
                <a:latin typeface="Calibri"/>
                <a:ea typeface="+mn-lt"/>
                <a:cs typeface="Calibri Light"/>
              </a:rPr>
              <a:t>riguros</a:t>
            </a:r>
            <a:r>
              <a:rPr lang="en-US" sz="1400" dirty="0">
                <a:latin typeface="Calibri"/>
                <a:ea typeface="+mn-lt"/>
                <a:cs typeface="Calibri Light"/>
              </a:rPr>
              <a:t> </a:t>
            </a:r>
            <a:r>
              <a:rPr lang="en-US" sz="1400" dirty="0" err="1">
                <a:latin typeface="Calibri"/>
                <a:ea typeface="+mn-lt"/>
                <a:cs typeface="Calibri Light"/>
              </a:rPr>
              <a:t>și</a:t>
            </a:r>
            <a:r>
              <a:rPr lang="en-US" sz="1400" dirty="0">
                <a:latin typeface="Calibri"/>
                <a:ea typeface="+mn-lt"/>
                <a:cs typeface="Calibri Light"/>
              </a:rPr>
              <a:t> validate, </a:t>
            </a:r>
            <a:r>
              <a:rPr lang="en-US" sz="1400" dirty="0" err="1">
                <a:latin typeface="Calibri"/>
                <a:ea typeface="+mn-lt"/>
                <a:cs typeface="Calibri Light"/>
              </a:rPr>
              <a:t>astfel</a:t>
            </a:r>
            <a:r>
              <a:rPr lang="en-US" sz="1400" dirty="0">
                <a:latin typeface="Calibri"/>
                <a:ea typeface="+mn-lt"/>
                <a:cs typeface="Calibri Light"/>
              </a:rPr>
              <a:t> </a:t>
            </a:r>
            <a:r>
              <a:rPr lang="en-US" sz="1400" dirty="0" err="1">
                <a:latin typeface="Calibri"/>
                <a:ea typeface="+mn-lt"/>
                <a:cs typeface="Calibri Light"/>
              </a:rPr>
              <a:t>încât</a:t>
            </a:r>
            <a:r>
              <a:rPr lang="en-US" sz="1400" dirty="0">
                <a:latin typeface="Calibri"/>
                <a:ea typeface="+mn-lt"/>
                <a:cs typeface="Calibri Light"/>
              </a:rPr>
              <a:t> </a:t>
            </a:r>
            <a:r>
              <a:rPr lang="en-US" sz="1400" dirty="0" err="1">
                <a:latin typeface="Calibri"/>
                <a:ea typeface="+mn-lt"/>
                <a:cs typeface="Calibri Light"/>
              </a:rPr>
              <a:t>să</a:t>
            </a:r>
            <a:r>
              <a:rPr lang="en-US" sz="1400" dirty="0">
                <a:latin typeface="Calibri"/>
                <a:ea typeface="+mn-lt"/>
                <a:cs typeface="Calibri Light"/>
              </a:rPr>
              <a:t> </a:t>
            </a:r>
            <a:r>
              <a:rPr lang="en-US" sz="1400" dirty="0" err="1">
                <a:latin typeface="Calibri"/>
                <a:ea typeface="+mn-lt"/>
                <a:cs typeface="Calibri Light"/>
              </a:rPr>
              <a:t>putem</a:t>
            </a:r>
            <a:r>
              <a:rPr lang="en-US" sz="1400" dirty="0">
                <a:latin typeface="Calibri"/>
                <a:ea typeface="+mn-lt"/>
                <a:cs typeface="Calibri Light"/>
              </a:rPr>
              <a:t> </a:t>
            </a:r>
            <a:r>
              <a:rPr lang="en-US" sz="1400" dirty="0" err="1">
                <a:latin typeface="Calibri"/>
                <a:ea typeface="+mn-lt"/>
                <a:cs typeface="Calibri Light"/>
              </a:rPr>
              <a:t>asigura</a:t>
            </a:r>
            <a:r>
              <a:rPr lang="en-US" sz="1400" dirty="0">
                <a:latin typeface="Calibri"/>
                <a:ea typeface="+mn-lt"/>
                <a:cs typeface="Calibri Light"/>
              </a:rPr>
              <a:t> </a:t>
            </a:r>
            <a:r>
              <a:rPr lang="en-US" sz="1400" dirty="0" err="1">
                <a:latin typeface="Calibri"/>
                <a:ea typeface="+mn-lt"/>
                <a:cs typeface="Calibri Light"/>
              </a:rPr>
              <a:t>că</a:t>
            </a:r>
            <a:r>
              <a:rPr lang="en-US" sz="1400" dirty="0">
                <a:latin typeface="Calibri"/>
                <a:ea typeface="+mn-lt"/>
                <a:cs typeface="Calibri Light"/>
              </a:rPr>
              <a:t> </a:t>
            </a:r>
            <a:r>
              <a:rPr lang="en-US" sz="1400" dirty="0" err="1">
                <a:latin typeface="Calibri"/>
                <a:ea typeface="+mn-lt"/>
                <a:cs typeface="Calibri Light"/>
              </a:rPr>
              <a:t>vor</a:t>
            </a:r>
            <a:r>
              <a:rPr lang="en-US" sz="1400" dirty="0">
                <a:latin typeface="Calibri"/>
                <a:ea typeface="+mn-lt"/>
                <a:cs typeface="Calibri Light"/>
              </a:rPr>
              <a:t> fi </a:t>
            </a:r>
            <a:r>
              <a:rPr lang="en-US" sz="1400" dirty="0" err="1">
                <a:latin typeface="Calibri"/>
                <a:ea typeface="+mn-lt"/>
                <a:cs typeface="Calibri Light"/>
              </a:rPr>
              <a:t>eficiente</a:t>
            </a:r>
            <a:r>
              <a:rPr lang="en-US" sz="1400" dirty="0">
                <a:latin typeface="Calibri"/>
                <a:ea typeface="+mn-lt"/>
                <a:cs typeface="Calibri Light"/>
              </a:rPr>
              <a:t> </a:t>
            </a:r>
            <a:r>
              <a:rPr lang="en-US" sz="1400" dirty="0" err="1">
                <a:latin typeface="Calibri"/>
                <a:ea typeface="+mn-lt"/>
                <a:cs typeface="Calibri Light"/>
              </a:rPr>
              <a:t>și</a:t>
            </a:r>
            <a:r>
              <a:rPr lang="en-US" sz="1400" dirty="0">
                <a:latin typeface="Calibri"/>
                <a:ea typeface="+mn-lt"/>
                <a:cs typeface="Calibri Light"/>
              </a:rPr>
              <a:t> </a:t>
            </a:r>
            <a:r>
              <a:rPr lang="en-US" sz="1400" dirty="0" err="1">
                <a:latin typeface="Calibri"/>
                <a:ea typeface="+mn-lt"/>
                <a:cs typeface="Calibri Light"/>
              </a:rPr>
              <a:t>fiabile</a:t>
            </a:r>
            <a:r>
              <a:rPr lang="en-US" sz="1400" dirty="0">
                <a:latin typeface="Calibri"/>
                <a:ea typeface="+mn-lt"/>
                <a:cs typeface="Calibri Light"/>
              </a:rPr>
              <a:t> </a:t>
            </a:r>
            <a:r>
              <a:rPr lang="en-US" sz="1400" dirty="0" err="1">
                <a:latin typeface="Calibri"/>
                <a:ea typeface="+mn-lt"/>
                <a:cs typeface="Calibri Light"/>
              </a:rPr>
              <a:t>în</a:t>
            </a:r>
            <a:r>
              <a:rPr lang="en-US" sz="1400" dirty="0">
                <a:latin typeface="Calibri"/>
                <a:ea typeface="+mn-lt"/>
                <a:cs typeface="Calibri Light"/>
              </a:rPr>
              <a:t> </a:t>
            </a:r>
            <a:r>
              <a:rPr lang="en-US" sz="1400" dirty="0" err="1">
                <a:latin typeface="Calibri"/>
                <a:ea typeface="+mn-lt"/>
                <a:cs typeface="Calibri Light"/>
              </a:rPr>
              <a:t>viitor</a:t>
            </a:r>
            <a:r>
              <a:rPr lang="en-US" sz="1400" dirty="0">
                <a:latin typeface="Calibri"/>
                <a:ea typeface="+mn-lt"/>
                <a:cs typeface="Calibri Light"/>
              </a:rPr>
              <a:t>.</a:t>
            </a:r>
            <a:endParaRPr lang="en-US" sz="1400">
              <a:latin typeface="Calibri"/>
              <a:ea typeface="+mn-lt"/>
              <a:cs typeface="+mn-lt"/>
            </a:endParaRPr>
          </a:p>
          <a:p>
            <a:r>
              <a:rPr lang="en-US" sz="1400" dirty="0">
                <a:latin typeface="Calibri"/>
                <a:ea typeface="+mn-lt"/>
                <a:cs typeface="Calibri Light"/>
              </a:rPr>
              <a:t>            </a:t>
            </a:r>
            <a:r>
              <a:rPr lang="en-US" sz="1400" dirty="0" err="1">
                <a:latin typeface="Calibri"/>
                <a:ea typeface="+mn-lt"/>
                <a:cs typeface="Calibri Light"/>
              </a:rPr>
              <a:t>În</a:t>
            </a:r>
            <a:r>
              <a:rPr lang="en-US" sz="1400" dirty="0">
                <a:latin typeface="Calibri"/>
                <a:ea typeface="+mn-lt"/>
                <a:cs typeface="Calibri Light"/>
              </a:rPr>
              <a:t> </a:t>
            </a:r>
            <a:r>
              <a:rPr lang="en-US" sz="1400" dirty="0" err="1">
                <a:latin typeface="Calibri"/>
                <a:ea typeface="+mn-lt"/>
                <a:cs typeface="Calibri Light"/>
              </a:rPr>
              <a:t>același</a:t>
            </a:r>
            <a:r>
              <a:rPr lang="en-US" sz="1400" dirty="0">
                <a:latin typeface="Calibri"/>
                <a:ea typeface="+mn-lt"/>
                <a:cs typeface="Calibri Light"/>
              </a:rPr>
              <a:t> </a:t>
            </a:r>
            <a:r>
              <a:rPr lang="en-US" sz="1400" dirty="0" err="1">
                <a:latin typeface="Calibri"/>
                <a:ea typeface="+mn-lt"/>
                <a:cs typeface="Calibri Light"/>
              </a:rPr>
              <a:t>timp</a:t>
            </a:r>
            <a:r>
              <a:rPr lang="en-US" sz="1400" dirty="0">
                <a:latin typeface="Calibri"/>
                <a:ea typeface="+mn-lt"/>
                <a:cs typeface="Calibri Light"/>
              </a:rPr>
              <a:t>, </a:t>
            </a:r>
            <a:r>
              <a:rPr lang="en-US" sz="1400" dirty="0" err="1">
                <a:latin typeface="Calibri"/>
                <a:ea typeface="+mn-lt"/>
                <a:cs typeface="Calibri Light"/>
              </a:rPr>
              <a:t>luând</a:t>
            </a:r>
            <a:r>
              <a:rPr lang="en-US" sz="1400" dirty="0">
                <a:latin typeface="Calibri"/>
                <a:ea typeface="+mn-lt"/>
                <a:cs typeface="Calibri Light"/>
              </a:rPr>
              <a:t> </a:t>
            </a:r>
            <a:r>
              <a:rPr lang="en-US" sz="1400" dirty="0" err="1">
                <a:latin typeface="Calibri"/>
                <a:ea typeface="+mn-lt"/>
                <a:cs typeface="Calibri Light"/>
              </a:rPr>
              <a:t>în</a:t>
            </a:r>
            <a:r>
              <a:rPr lang="en-US" sz="1400" dirty="0">
                <a:latin typeface="Calibri"/>
                <a:ea typeface="+mn-lt"/>
                <a:cs typeface="Calibri Light"/>
              </a:rPr>
              <a:t> </a:t>
            </a:r>
            <a:r>
              <a:rPr lang="en-US" sz="1400" dirty="0" err="1">
                <a:latin typeface="Calibri"/>
                <a:ea typeface="+mn-lt"/>
                <a:cs typeface="Calibri Light"/>
              </a:rPr>
              <a:t>considerare</a:t>
            </a:r>
            <a:r>
              <a:rPr lang="en-US" sz="1400" dirty="0">
                <a:latin typeface="Calibri"/>
                <a:ea typeface="+mn-lt"/>
                <a:cs typeface="Calibri Light"/>
              </a:rPr>
              <a:t> </a:t>
            </a:r>
            <a:r>
              <a:rPr lang="en-US" sz="1400" dirty="0" err="1">
                <a:latin typeface="Calibri"/>
                <a:ea typeface="+mn-lt"/>
                <a:cs typeface="Calibri Light"/>
              </a:rPr>
              <a:t>experiența</a:t>
            </a:r>
            <a:r>
              <a:rPr lang="en-US" sz="1400" dirty="0">
                <a:latin typeface="Calibri"/>
                <a:ea typeface="+mn-lt"/>
                <a:cs typeface="Calibri Light"/>
              </a:rPr>
              <a:t> </a:t>
            </a:r>
            <a:r>
              <a:rPr lang="en-US" sz="1400" dirty="0" err="1">
                <a:latin typeface="Calibri"/>
                <a:ea typeface="+mn-lt"/>
                <a:cs typeface="Calibri Light"/>
              </a:rPr>
              <a:t>acumulată</a:t>
            </a:r>
            <a:r>
              <a:rPr lang="en-US" sz="1400" dirty="0">
                <a:latin typeface="Calibri"/>
                <a:ea typeface="+mn-lt"/>
                <a:cs typeface="Calibri Light"/>
              </a:rPr>
              <a:t> </a:t>
            </a:r>
            <a:r>
              <a:rPr lang="en-US" sz="1400" dirty="0" err="1">
                <a:latin typeface="Calibri"/>
                <a:ea typeface="+mn-lt"/>
                <a:cs typeface="Calibri Light"/>
              </a:rPr>
              <a:t>în</a:t>
            </a:r>
            <a:r>
              <a:rPr lang="en-US" sz="1400" dirty="0">
                <a:latin typeface="Calibri"/>
                <a:ea typeface="+mn-lt"/>
                <a:cs typeface="Calibri Light"/>
              </a:rPr>
              <a:t> </a:t>
            </a:r>
            <a:r>
              <a:rPr lang="en-US" sz="1400" dirty="0" err="1">
                <a:latin typeface="Calibri"/>
                <a:ea typeface="+mn-lt"/>
                <a:cs typeface="Calibri Light"/>
              </a:rPr>
              <a:t>urma</a:t>
            </a:r>
            <a:r>
              <a:rPr lang="en-US" sz="1400" dirty="0">
                <a:latin typeface="Calibri"/>
                <a:ea typeface="+mn-lt"/>
                <a:cs typeface="Calibri Light"/>
              </a:rPr>
              <a:t> </a:t>
            </a:r>
            <a:r>
              <a:rPr lang="en-US" sz="1400" dirty="0" err="1">
                <a:latin typeface="Calibri"/>
                <a:ea typeface="+mn-lt"/>
                <a:cs typeface="Calibri Light"/>
              </a:rPr>
              <a:t>acestui</a:t>
            </a:r>
            <a:r>
              <a:rPr lang="en-US" sz="1400" dirty="0">
                <a:latin typeface="Calibri"/>
                <a:ea typeface="+mn-lt"/>
                <a:cs typeface="Calibri Light"/>
              </a:rPr>
              <a:t> </a:t>
            </a:r>
            <a:r>
              <a:rPr lang="en-US" sz="1400" dirty="0" err="1">
                <a:latin typeface="Calibri"/>
                <a:ea typeface="+mn-lt"/>
                <a:cs typeface="Calibri Light"/>
              </a:rPr>
              <a:t>proces</a:t>
            </a:r>
            <a:r>
              <a:rPr lang="en-US" sz="1400" dirty="0">
                <a:latin typeface="Calibri"/>
                <a:ea typeface="+mn-lt"/>
                <a:cs typeface="Calibri Light"/>
              </a:rPr>
              <a:t>, </a:t>
            </a:r>
            <a:r>
              <a:rPr lang="en-US" sz="1400" dirty="0" err="1">
                <a:latin typeface="Calibri"/>
                <a:ea typeface="+mn-lt"/>
                <a:cs typeface="Calibri Light"/>
              </a:rPr>
              <a:t>putem</a:t>
            </a:r>
            <a:r>
              <a:rPr lang="en-US" sz="1400" dirty="0">
                <a:latin typeface="Calibri"/>
                <a:ea typeface="+mn-lt"/>
                <a:cs typeface="Calibri Light"/>
              </a:rPr>
              <a:t> </a:t>
            </a:r>
            <a:r>
              <a:rPr lang="en-US" sz="1400" dirty="0" err="1">
                <a:latin typeface="Calibri"/>
                <a:ea typeface="+mn-lt"/>
                <a:cs typeface="Calibri Light"/>
              </a:rPr>
              <a:t>să</a:t>
            </a:r>
            <a:r>
              <a:rPr lang="en-US" sz="1400" dirty="0">
                <a:latin typeface="Calibri"/>
                <a:ea typeface="+mn-lt"/>
                <a:cs typeface="Calibri Light"/>
              </a:rPr>
              <a:t> ne </a:t>
            </a:r>
            <a:r>
              <a:rPr lang="en-US" sz="1400" dirty="0" err="1">
                <a:latin typeface="Calibri"/>
                <a:ea typeface="+mn-lt"/>
                <a:cs typeface="Calibri Light"/>
              </a:rPr>
              <a:t>orientăm</a:t>
            </a:r>
            <a:r>
              <a:rPr lang="en-US" sz="1400" dirty="0">
                <a:latin typeface="Calibri"/>
                <a:ea typeface="+mn-lt"/>
                <a:cs typeface="Calibri Light"/>
              </a:rPr>
              <a:t> </a:t>
            </a:r>
            <a:r>
              <a:rPr lang="en-US" sz="1400" dirty="0" err="1">
                <a:latin typeface="Calibri"/>
                <a:ea typeface="+mn-lt"/>
                <a:cs typeface="Calibri Light"/>
              </a:rPr>
              <a:t>spre</a:t>
            </a:r>
            <a:r>
              <a:rPr lang="en-US" sz="1400" dirty="0">
                <a:latin typeface="Calibri"/>
                <a:ea typeface="+mn-lt"/>
                <a:cs typeface="Calibri Light"/>
              </a:rPr>
              <a:t> </a:t>
            </a:r>
            <a:r>
              <a:rPr lang="en-US" sz="1400" dirty="0" err="1">
                <a:latin typeface="Calibri"/>
                <a:ea typeface="+mn-lt"/>
                <a:cs typeface="Calibri Light"/>
              </a:rPr>
              <a:t>găsirea</a:t>
            </a:r>
            <a:r>
              <a:rPr lang="en-US" sz="1400" dirty="0">
                <a:latin typeface="Calibri"/>
                <a:ea typeface="+mn-lt"/>
                <a:cs typeface="Calibri Light"/>
              </a:rPr>
              <a:t> de </a:t>
            </a:r>
            <a:r>
              <a:rPr lang="en-US" sz="1400" dirty="0" err="1">
                <a:latin typeface="Calibri"/>
                <a:ea typeface="+mn-lt"/>
                <a:cs typeface="Calibri Light"/>
              </a:rPr>
              <a:t>noi</a:t>
            </a:r>
            <a:r>
              <a:rPr lang="en-US" sz="1400" dirty="0">
                <a:latin typeface="Calibri"/>
                <a:ea typeface="+mn-lt"/>
                <a:cs typeface="Calibri Light"/>
              </a:rPr>
              <a:t> </a:t>
            </a:r>
            <a:r>
              <a:rPr lang="en-US" sz="1400" dirty="0" err="1">
                <a:latin typeface="Calibri"/>
                <a:ea typeface="+mn-lt"/>
                <a:cs typeface="Calibri Light"/>
              </a:rPr>
              <a:t>soluții</a:t>
            </a:r>
            <a:r>
              <a:rPr lang="en-US" sz="1400" dirty="0">
                <a:latin typeface="Calibri"/>
                <a:ea typeface="+mn-lt"/>
                <a:cs typeface="Calibri Light"/>
              </a:rPr>
              <a:t> </a:t>
            </a:r>
            <a:r>
              <a:rPr lang="en-US" sz="1400" dirty="0" err="1">
                <a:latin typeface="Calibri"/>
                <a:ea typeface="+mn-lt"/>
                <a:cs typeface="Calibri Light"/>
              </a:rPr>
              <a:t>inovatoare</a:t>
            </a:r>
            <a:r>
              <a:rPr lang="en-US" sz="1400" dirty="0">
                <a:latin typeface="Calibri"/>
                <a:ea typeface="+mn-lt"/>
                <a:cs typeface="Calibri Light"/>
              </a:rPr>
              <a:t>, care </a:t>
            </a:r>
            <a:r>
              <a:rPr lang="en-US" sz="1400" dirty="0" err="1">
                <a:latin typeface="Calibri"/>
                <a:ea typeface="+mn-lt"/>
                <a:cs typeface="Calibri Light"/>
              </a:rPr>
              <a:t>să</a:t>
            </a:r>
            <a:r>
              <a:rPr lang="en-US" sz="1400" dirty="0">
                <a:latin typeface="Calibri"/>
                <a:ea typeface="+mn-lt"/>
                <a:cs typeface="Calibri Light"/>
              </a:rPr>
              <a:t> </a:t>
            </a:r>
            <a:r>
              <a:rPr lang="en-US" sz="1400" dirty="0" err="1">
                <a:latin typeface="Calibri"/>
                <a:ea typeface="+mn-lt"/>
                <a:cs typeface="Calibri Light"/>
              </a:rPr>
              <a:t>poată</a:t>
            </a:r>
            <a:r>
              <a:rPr lang="en-US" sz="1400" dirty="0">
                <a:latin typeface="Calibri"/>
                <a:ea typeface="+mn-lt"/>
                <a:cs typeface="Calibri Light"/>
              </a:rPr>
              <a:t> fi </a:t>
            </a:r>
            <a:r>
              <a:rPr lang="en-US" sz="1400" dirty="0" err="1">
                <a:latin typeface="Calibri"/>
                <a:ea typeface="+mn-lt"/>
                <a:cs typeface="Calibri Light"/>
              </a:rPr>
              <a:t>implementate</a:t>
            </a:r>
            <a:r>
              <a:rPr lang="en-US" sz="1400" dirty="0">
                <a:latin typeface="Calibri"/>
                <a:ea typeface="+mn-lt"/>
                <a:cs typeface="Calibri Light"/>
              </a:rPr>
              <a:t> </a:t>
            </a:r>
            <a:r>
              <a:rPr lang="en-US" sz="1400" dirty="0" err="1">
                <a:latin typeface="Calibri"/>
                <a:ea typeface="+mn-lt"/>
                <a:cs typeface="Calibri Light"/>
              </a:rPr>
              <a:t>în</a:t>
            </a:r>
            <a:r>
              <a:rPr lang="en-US" sz="1400" dirty="0">
                <a:latin typeface="Calibri"/>
                <a:ea typeface="+mn-lt"/>
                <a:cs typeface="Calibri Light"/>
              </a:rPr>
              <a:t> </a:t>
            </a:r>
            <a:r>
              <a:rPr lang="en-US" sz="1400" dirty="0" err="1">
                <a:latin typeface="Calibri"/>
                <a:ea typeface="+mn-lt"/>
                <a:cs typeface="Calibri Light"/>
              </a:rPr>
              <a:t>viitor</a:t>
            </a:r>
            <a:r>
              <a:rPr lang="en-US" sz="1400" dirty="0">
                <a:latin typeface="Calibri"/>
                <a:ea typeface="+mn-lt"/>
                <a:cs typeface="Calibri Light"/>
              </a:rPr>
              <a:t>, </a:t>
            </a:r>
            <a:r>
              <a:rPr lang="en-US" sz="1400" dirty="0" err="1">
                <a:latin typeface="Calibri"/>
                <a:ea typeface="+mn-lt"/>
                <a:cs typeface="Calibri Light"/>
              </a:rPr>
              <a:t>pentru</a:t>
            </a:r>
            <a:r>
              <a:rPr lang="en-US" sz="1400" dirty="0">
                <a:latin typeface="Calibri"/>
                <a:ea typeface="+mn-lt"/>
                <a:cs typeface="Calibri Light"/>
              </a:rPr>
              <a:t> a </a:t>
            </a:r>
            <a:r>
              <a:rPr lang="en-US" sz="1400" dirty="0" err="1">
                <a:latin typeface="Calibri"/>
                <a:ea typeface="+mn-lt"/>
                <a:cs typeface="Calibri Light"/>
              </a:rPr>
              <a:t>preveni</a:t>
            </a:r>
            <a:r>
              <a:rPr lang="en-US" sz="1400" dirty="0">
                <a:latin typeface="Calibri"/>
                <a:ea typeface="+mn-lt"/>
                <a:cs typeface="Calibri Light"/>
              </a:rPr>
              <a:t> </a:t>
            </a:r>
            <a:r>
              <a:rPr lang="en-US" sz="1400" dirty="0" err="1">
                <a:latin typeface="Calibri"/>
                <a:ea typeface="+mn-lt"/>
                <a:cs typeface="Calibri Light"/>
              </a:rPr>
              <a:t>apariția</a:t>
            </a:r>
            <a:r>
              <a:rPr lang="en-US" sz="1400" dirty="0">
                <a:latin typeface="Calibri"/>
                <a:ea typeface="+mn-lt"/>
                <a:cs typeface="Calibri Light"/>
              </a:rPr>
              <a:t> </a:t>
            </a:r>
            <a:r>
              <a:rPr lang="en-US" sz="1400" dirty="0" err="1">
                <a:latin typeface="Calibri"/>
                <a:ea typeface="+mn-lt"/>
                <a:cs typeface="Calibri Light"/>
              </a:rPr>
              <a:t>altor</a:t>
            </a:r>
            <a:r>
              <a:rPr lang="en-US" sz="1400" dirty="0">
                <a:latin typeface="Calibri"/>
                <a:ea typeface="+mn-lt"/>
                <a:cs typeface="Calibri Light"/>
              </a:rPr>
              <a:t> </a:t>
            </a:r>
            <a:r>
              <a:rPr lang="en-US" sz="1400" dirty="0" err="1">
                <a:latin typeface="Calibri"/>
                <a:ea typeface="+mn-lt"/>
                <a:cs typeface="Calibri Light"/>
              </a:rPr>
              <a:t>probleme</a:t>
            </a:r>
            <a:r>
              <a:rPr lang="en-US" sz="1400" dirty="0">
                <a:latin typeface="Calibri"/>
                <a:ea typeface="+mn-lt"/>
                <a:cs typeface="Calibri Light"/>
              </a:rPr>
              <a:t> </a:t>
            </a:r>
            <a:r>
              <a:rPr lang="en-US" sz="1400" dirty="0" err="1">
                <a:latin typeface="Calibri"/>
                <a:ea typeface="+mn-lt"/>
                <a:cs typeface="Calibri Light"/>
              </a:rPr>
              <a:t>similare</a:t>
            </a:r>
            <a:r>
              <a:rPr lang="en-US" sz="1400" dirty="0">
                <a:latin typeface="Calibri"/>
                <a:ea typeface="+mn-lt"/>
                <a:cs typeface="Calibri Light"/>
              </a:rPr>
              <a:t>. </a:t>
            </a:r>
            <a:r>
              <a:rPr lang="en-US" sz="1400" dirty="0" err="1">
                <a:latin typeface="Calibri"/>
                <a:ea typeface="+mn-lt"/>
                <a:cs typeface="Calibri Light"/>
              </a:rPr>
              <a:t>Astfel</a:t>
            </a:r>
            <a:r>
              <a:rPr lang="en-US" sz="1400" dirty="0">
                <a:latin typeface="Calibri"/>
                <a:ea typeface="+mn-lt"/>
                <a:cs typeface="Calibri Light"/>
              </a:rPr>
              <a:t>, </a:t>
            </a:r>
            <a:r>
              <a:rPr lang="en-US" sz="1400" dirty="0" err="1">
                <a:latin typeface="Calibri"/>
                <a:ea typeface="+mn-lt"/>
                <a:cs typeface="Calibri Light"/>
              </a:rPr>
              <a:t>putem</a:t>
            </a:r>
            <a:r>
              <a:rPr lang="en-US" sz="1400" dirty="0">
                <a:latin typeface="Calibri"/>
                <a:ea typeface="+mn-lt"/>
                <a:cs typeface="Calibri Light"/>
              </a:rPr>
              <a:t> </a:t>
            </a:r>
            <a:r>
              <a:rPr lang="en-US" sz="1400" dirty="0" err="1">
                <a:latin typeface="Calibri"/>
                <a:ea typeface="+mn-lt"/>
                <a:cs typeface="Calibri Light"/>
              </a:rPr>
              <a:t>contribui</a:t>
            </a:r>
            <a:r>
              <a:rPr lang="en-US" sz="1400" dirty="0">
                <a:latin typeface="Calibri"/>
                <a:ea typeface="+mn-lt"/>
                <a:cs typeface="Calibri Light"/>
              </a:rPr>
              <a:t> la </a:t>
            </a:r>
            <a:r>
              <a:rPr lang="en-US" sz="1400" dirty="0" err="1">
                <a:latin typeface="Calibri"/>
                <a:ea typeface="+mn-lt"/>
                <a:cs typeface="Calibri Light"/>
              </a:rPr>
              <a:t>îmbunătățirea</a:t>
            </a:r>
            <a:r>
              <a:rPr lang="en-US" sz="1400" dirty="0">
                <a:latin typeface="Calibri"/>
                <a:ea typeface="+mn-lt"/>
                <a:cs typeface="Calibri Light"/>
              </a:rPr>
              <a:t> </a:t>
            </a:r>
            <a:r>
              <a:rPr lang="en-US" sz="1400" dirty="0" err="1">
                <a:latin typeface="Calibri"/>
                <a:ea typeface="+mn-lt"/>
                <a:cs typeface="Calibri Light"/>
              </a:rPr>
              <a:t>continuă</a:t>
            </a:r>
            <a:r>
              <a:rPr lang="en-US" sz="1400" dirty="0">
                <a:latin typeface="Calibri"/>
                <a:ea typeface="+mn-lt"/>
                <a:cs typeface="Calibri Light"/>
              </a:rPr>
              <a:t> a </a:t>
            </a:r>
            <a:r>
              <a:rPr lang="en-US" sz="1400" dirty="0" err="1">
                <a:latin typeface="Calibri"/>
                <a:ea typeface="+mn-lt"/>
                <a:cs typeface="Calibri Light"/>
              </a:rPr>
              <a:t>produsului</a:t>
            </a:r>
            <a:r>
              <a:rPr lang="en-US" sz="1400" dirty="0">
                <a:latin typeface="Calibri"/>
                <a:ea typeface="+mn-lt"/>
                <a:cs typeface="Calibri Light"/>
              </a:rPr>
              <a:t> software, </a:t>
            </a:r>
            <a:r>
              <a:rPr lang="en-US" sz="1400" dirty="0" err="1">
                <a:latin typeface="Calibri"/>
                <a:ea typeface="+mn-lt"/>
                <a:cs typeface="Calibri Light"/>
              </a:rPr>
              <a:t>adaptându</a:t>
            </a:r>
            <a:r>
              <a:rPr lang="en-US" sz="1400" dirty="0">
                <a:latin typeface="Calibri"/>
                <a:ea typeface="+mn-lt"/>
                <a:cs typeface="Calibri Light"/>
              </a:rPr>
              <a:t>-l la </a:t>
            </a:r>
            <a:r>
              <a:rPr lang="en-US" sz="1400" dirty="0" err="1">
                <a:latin typeface="Calibri"/>
                <a:ea typeface="+mn-lt"/>
                <a:cs typeface="Calibri Light"/>
              </a:rPr>
              <a:t>nevoile</a:t>
            </a:r>
            <a:r>
              <a:rPr lang="en-US" sz="1400" dirty="0">
                <a:latin typeface="Calibri"/>
                <a:ea typeface="+mn-lt"/>
                <a:cs typeface="Calibri Light"/>
              </a:rPr>
              <a:t> </a:t>
            </a:r>
            <a:r>
              <a:rPr lang="en-US" sz="1400" dirty="0" err="1">
                <a:latin typeface="Calibri"/>
                <a:ea typeface="+mn-lt"/>
                <a:cs typeface="Calibri Light"/>
              </a:rPr>
              <a:t>și</a:t>
            </a:r>
            <a:r>
              <a:rPr lang="en-US" sz="1400" dirty="0">
                <a:latin typeface="Calibri"/>
                <a:ea typeface="+mn-lt"/>
                <a:cs typeface="Calibri Light"/>
              </a:rPr>
              <a:t> </a:t>
            </a:r>
            <a:r>
              <a:rPr lang="en-US" sz="1400" dirty="0" err="1">
                <a:latin typeface="Calibri"/>
                <a:ea typeface="+mn-lt"/>
                <a:cs typeface="Calibri Light"/>
              </a:rPr>
              <a:t>cerințele</a:t>
            </a:r>
            <a:r>
              <a:rPr lang="en-US" sz="1400" dirty="0">
                <a:latin typeface="Calibri"/>
                <a:ea typeface="+mn-lt"/>
                <a:cs typeface="Calibri Light"/>
              </a:rPr>
              <a:t> </a:t>
            </a:r>
            <a:r>
              <a:rPr lang="en-US" sz="1400" dirty="0" err="1">
                <a:latin typeface="Calibri"/>
                <a:ea typeface="+mn-lt"/>
                <a:cs typeface="Calibri Light"/>
              </a:rPr>
              <a:t>utilizatorilor</a:t>
            </a:r>
            <a:r>
              <a:rPr lang="en-US" sz="1400" dirty="0">
                <a:latin typeface="Calibri"/>
                <a:ea typeface="+mn-lt"/>
                <a:cs typeface="Calibri Light"/>
              </a:rPr>
              <a:t>.</a:t>
            </a:r>
            <a:endParaRPr lang="en-US" sz="1400">
              <a:latin typeface="Calibri"/>
              <a:ea typeface="+mn-lt"/>
              <a:cs typeface="+mn-lt"/>
            </a:endParaRPr>
          </a:p>
          <a:p>
            <a:r>
              <a:rPr lang="en-US" sz="1400" dirty="0">
                <a:latin typeface="Calibri"/>
                <a:ea typeface="+mn-lt"/>
                <a:cs typeface="Calibri Light"/>
              </a:rPr>
              <a:t>         Din </a:t>
            </a:r>
            <a:r>
              <a:rPr lang="en-US" sz="1400" dirty="0" err="1">
                <a:latin typeface="Calibri"/>
                <a:ea typeface="+mn-lt"/>
                <a:cs typeface="Calibri Light"/>
              </a:rPr>
              <a:t>punct</a:t>
            </a:r>
            <a:r>
              <a:rPr lang="en-US" sz="1400" dirty="0">
                <a:latin typeface="Calibri"/>
                <a:ea typeface="+mn-lt"/>
                <a:cs typeface="Calibri Light"/>
              </a:rPr>
              <a:t> de </a:t>
            </a:r>
            <a:r>
              <a:rPr lang="en-US" sz="1400" dirty="0" err="1">
                <a:latin typeface="Calibri"/>
                <a:ea typeface="+mn-lt"/>
                <a:cs typeface="Calibri Light"/>
              </a:rPr>
              <a:t>vedere</a:t>
            </a:r>
            <a:r>
              <a:rPr lang="en-US" sz="1400" dirty="0">
                <a:latin typeface="Calibri"/>
                <a:ea typeface="+mn-lt"/>
                <a:cs typeface="Calibri Light"/>
              </a:rPr>
              <a:t> al </a:t>
            </a:r>
            <a:r>
              <a:rPr lang="en-US" sz="1400" dirty="0" err="1">
                <a:latin typeface="Calibri"/>
                <a:ea typeface="+mn-lt"/>
                <a:cs typeface="Calibri Light"/>
              </a:rPr>
              <a:t>analizei</a:t>
            </a:r>
            <a:r>
              <a:rPr lang="en-US" sz="1400" dirty="0">
                <a:latin typeface="Calibri"/>
                <a:ea typeface="+mn-lt"/>
                <a:cs typeface="Calibri Light"/>
              </a:rPr>
              <a:t> </a:t>
            </a:r>
            <a:r>
              <a:rPr lang="en-US" sz="1400" dirty="0" err="1">
                <a:latin typeface="Calibri"/>
                <a:ea typeface="+mn-lt"/>
                <a:cs typeface="Calibri Light"/>
              </a:rPr>
              <a:t>defectelor</a:t>
            </a:r>
            <a:r>
              <a:rPr lang="en-US" sz="1400" dirty="0">
                <a:latin typeface="Calibri"/>
                <a:ea typeface="+mn-lt"/>
                <a:cs typeface="Calibri Light"/>
              </a:rPr>
              <a:t> </a:t>
            </a:r>
            <a:r>
              <a:rPr lang="en-US" sz="1400" dirty="0" err="1">
                <a:latin typeface="Calibri"/>
                <a:ea typeface="+mn-lt"/>
                <a:cs typeface="Calibri Light"/>
              </a:rPr>
              <a:t>întâlnite</a:t>
            </a:r>
            <a:r>
              <a:rPr lang="en-US" sz="1400" dirty="0">
                <a:latin typeface="Calibri"/>
                <a:ea typeface="+mn-lt"/>
                <a:cs typeface="Calibri Light"/>
              </a:rPr>
              <a:t> pe </a:t>
            </a:r>
            <a:r>
              <a:rPr lang="en-US" sz="1400" dirty="0" err="1">
                <a:latin typeface="Calibri"/>
                <a:ea typeface="+mn-lt"/>
                <a:cs typeface="Calibri Light"/>
              </a:rPr>
              <a:t>parcursul</a:t>
            </a:r>
            <a:r>
              <a:rPr lang="en-US" sz="1400" dirty="0">
                <a:latin typeface="Calibri"/>
                <a:ea typeface="+mn-lt"/>
                <a:cs typeface="Calibri Light"/>
              </a:rPr>
              <a:t> </a:t>
            </a:r>
            <a:r>
              <a:rPr lang="en-US" sz="1400" dirty="0" err="1">
                <a:latin typeface="Calibri"/>
                <a:ea typeface="+mn-lt"/>
                <a:cs typeface="Calibri Light"/>
              </a:rPr>
              <a:t>testării</a:t>
            </a:r>
            <a:r>
              <a:rPr lang="en-US" sz="1400" dirty="0">
                <a:latin typeface="Calibri"/>
                <a:ea typeface="+mn-lt"/>
                <a:cs typeface="Calibri Light"/>
              </a:rPr>
              <a:t>, </a:t>
            </a:r>
            <a:r>
              <a:rPr lang="en-US" sz="1400" dirty="0" err="1">
                <a:latin typeface="Calibri"/>
                <a:ea typeface="+mn-lt"/>
                <a:cs typeface="Calibri Light"/>
              </a:rPr>
              <a:t>există</a:t>
            </a:r>
            <a:r>
              <a:rPr lang="en-US" sz="1400" dirty="0">
                <a:latin typeface="Calibri"/>
                <a:ea typeface="+mn-lt"/>
                <a:cs typeface="Calibri Light"/>
              </a:rPr>
              <a:t> o </a:t>
            </a:r>
            <a:r>
              <a:rPr lang="en-US" sz="1400" dirty="0" err="1">
                <a:latin typeface="Calibri"/>
                <a:ea typeface="+mn-lt"/>
                <a:cs typeface="Calibri Light"/>
              </a:rPr>
              <a:t>discrepanță</a:t>
            </a:r>
            <a:r>
              <a:rPr lang="en-US" sz="1400" dirty="0">
                <a:latin typeface="Calibri"/>
                <a:ea typeface="+mn-lt"/>
                <a:cs typeface="Calibri Light"/>
              </a:rPr>
              <a:t> </a:t>
            </a:r>
            <a:r>
              <a:rPr lang="en-US" sz="1400" dirty="0" err="1">
                <a:latin typeface="Calibri"/>
                <a:ea typeface="+mn-lt"/>
                <a:cs typeface="Calibri Light"/>
              </a:rPr>
              <a:t>majoră</a:t>
            </a:r>
            <a:r>
              <a:rPr lang="en-US" sz="1400" dirty="0">
                <a:latin typeface="Calibri"/>
                <a:ea typeface="+mn-lt"/>
                <a:cs typeface="Calibri Light"/>
              </a:rPr>
              <a:t> de </a:t>
            </a:r>
            <a:r>
              <a:rPr lang="en-US" sz="1400" dirty="0" err="1">
                <a:latin typeface="Calibri"/>
                <a:ea typeface="+mn-lt"/>
                <a:cs typeface="Calibri Light"/>
              </a:rPr>
              <a:t>procente</a:t>
            </a:r>
            <a:r>
              <a:rPr lang="en-US" sz="1400" dirty="0">
                <a:latin typeface="Calibri"/>
                <a:ea typeface="+mn-lt"/>
                <a:cs typeface="Calibri Light"/>
              </a:rPr>
              <a:t> </a:t>
            </a:r>
            <a:r>
              <a:rPr lang="en-US" sz="1400" dirty="0" err="1">
                <a:latin typeface="Calibri"/>
                <a:ea typeface="+mn-lt"/>
                <a:cs typeface="Calibri Light"/>
              </a:rPr>
              <a:t>între</a:t>
            </a:r>
            <a:r>
              <a:rPr lang="en-US" sz="1400" dirty="0">
                <a:latin typeface="Calibri"/>
                <a:ea typeface="+mn-lt"/>
                <a:cs typeface="Calibri Light"/>
              </a:rPr>
              <a:t> </a:t>
            </a:r>
            <a:r>
              <a:rPr lang="en-US" sz="1400" dirty="0" err="1">
                <a:latin typeface="Calibri"/>
                <a:ea typeface="+mn-lt"/>
                <a:cs typeface="Calibri Light"/>
              </a:rPr>
              <a:t>cazurile</a:t>
            </a:r>
            <a:r>
              <a:rPr lang="en-US" sz="1400" dirty="0">
                <a:latin typeface="Calibri"/>
                <a:ea typeface="+mn-lt"/>
                <a:cs typeface="Calibri Light"/>
              </a:rPr>
              <a:t> care au </a:t>
            </a:r>
            <a:r>
              <a:rPr lang="en-US" sz="1400" dirty="0" err="1">
                <a:latin typeface="Calibri"/>
                <a:ea typeface="+mn-lt"/>
                <a:cs typeface="Calibri Light"/>
              </a:rPr>
              <a:t>trecut</a:t>
            </a:r>
            <a:r>
              <a:rPr lang="en-US" sz="1400" dirty="0">
                <a:latin typeface="Calibri"/>
                <a:ea typeface="+mn-lt"/>
                <a:cs typeface="Calibri Light"/>
              </a:rPr>
              <a:t> </a:t>
            </a:r>
            <a:r>
              <a:rPr lang="en-US" sz="1400" dirty="0" err="1">
                <a:latin typeface="Calibri"/>
                <a:ea typeface="+mn-lt"/>
                <a:cs typeface="Calibri Light"/>
              </a:rPr>
              <a:t>și</a:t>
            </a:r>
            <a:r>
              <a:rPr lang="en-US" sz="1400" dirty="0">
                <a:latin typeface="Calibri"/>
                <a:ea typeface="+mn-lt"/>
                <a:cs typeface="Calibri Light"/>
              </a:rPr>
              <a:t> </a:t>
            </a:r>
            <a:r>
              <a:rPr lang="en-US" sz="1400" dirty="0" err="1">
                <a:latin typeface="Calibri"/>
                <a:ea typeface="+mn-lt"/>
                <a:cs typeface="Calibri Light"/>
              </a:rPr>
              <a:t>cele</a:t>
            </a:r>
            <a:r>
              <a:rPr lang="en-US" sz="1400" dirty="0">
                <a:latin typeface="Calibri"/>
                <a:ea typeface="+mn-lt"/>
                <a:cs typeface="Calibri Light"/>
              </a:rPr>
              <a:t> care au </a:t>
            </a:r>
            <a:r>
              <a:rPr lang="en-US" sz="1400" dirty="0" err="1">
                <a:latin typeface="Calibri"/>
                <a:ea typeface="+mn-lt"/>
                <a:cs typeface="Calibri Light"/>
              </a:rPr>
              <a:t>picat</a:t>
            </a:r>
            <a:r>
              <a:rPr lang="en-US" sz="1400" dirty="0">
                <a:latin typeface="Calibri"/>
                <a:ea typeface="+mn-lt"/>
                <a:cs typeface="Calibri Light"/>
              </a:rPr>
              <a:t>: cu o </a:t>
            </a:r>
            <a:r>
              <a:rPr lang="en-US" sz="1400" dirty="0" err="1">
                <a:latin typeface="Calibri"/>
                <a:ea typeface="+mn-lt"/>
                <a:cs typeface="Calibri Light"/>
              </a:rPr>
              <a:t>medie</a:t>
            </a:r>
            <a:r>
              <a:rPr lang="en-US" sz="1400" dirty="0">
                <a:latin typeface="Calibri"/>
                <a:ea typeface="+mn-lt"/>
                <a:cs typeface="Calibri Light"/>
              </a:rPr>
              <a:t> de 75% </a:t>
            </a:r>
            <a:r>
              <a:rPr lang="en-US" sz="1400" dirty="0" err="1">
                <a:latin typeface="Calibri"/>
                <a:ea typeface="+mn-lt"/>
                <a:cs typeface="Calibri Light"/>
              </a:rPr>
              <a:t>trecut</a:t>
            </a:r>
            <a:r>
              <a:rPr lang="en-US" sz="1400" dirty="0">
                <a:latin typeface="Calibri"/>
                <a:ea typeface="+mn-lt"/>
                <a:cs typeface="Calibri Light"/>
              </a:rPr>
              <a:t> cu </a:t>
            </a:r>
            <a:r>
              <a:rPr lang="en-US" sz="1400" dirty="0" err="1">
                <a:latin typeface="Calibri"/>
                <a:ea typeface="+mn-lt"/>
                <a:cs typeface="Calibri Light"/>
              </a:rPr>
              <a:t>succces</a:t>
            </a:r>
            <a:r>
              <a:rPr lang="en-US" sz="1400" dirty="0">
                <a:latin typeface="Calibri"/>
                <a:ea typeface="+mn-lt"/>
                <a:cs typeface="Calibri Light"/>
              </a:rPr>
              <a:t> </a:t>
            </a:r>
            <a:r>
              <a:rPr lang="en-US" sz="1400" dirty="0" err="1">
                <a:latin typeface="Calibri"/>
                <a:ea typeface="+mn-lt"/>
                <a:cs typeface="Calibri Light"/>
              </a:rPr>
              <a:t>iar</a:t>
            </a:r>
            <a:r>
              <a:rPr lang="en-US" sz="1400" dirty="0">
                <a:latin typeface="Calibri"/>
                <a:ea typeface="+mn-lt"/>
                <a:cs typeface="Calibri Light"/>
              </a:rPr>
              <a:t> 25% au </a:t>
            </a:r>
            <a:r>
              <a:rPr lang="en-US" sz="1400" dirty="0" err="1">
                <a:latin typeface="Calibri"/>
                <a:ea typeface="+mn-lt"/>
                <a:cs typeface="Calibri Light"/>
              </a:rPr>
              <a:t>picat</a:t>
            </a:r>
            <a:r>
              <a:rPr lang="en-US" sz="1400" dirty="0">
                <a:latin typeface="Calibri"/>
                <a:ea typeface="+mn-lt"/>
                <a:cs typeface="Calibri Light"/>
              </a:rPr>
              <a:t>. </a:t>
            </a:r>
          </a:p>
          <a:p>
            <a:r>
              <a:rPr lang="en-US" sz="1400" dirty="0">
                <a:latin typeface="Calibri"/>
                <a:ea typeface="+mn-lt"/>
                <a:cs typeface="Calibri Light"/>
              </a:rPr>
              <a:t>   </a:t>
            </a:r>
            <a:r>
              <a:rPr lang="en-US" sz="1400" dirty="0" err="1">
                <a:latin typeface="Calibri"/>
                <a:ea typeface="+mn-lt"/>
                <a:cs typeface="Calibri Light"/>
              </a:rPr>
              <a:t>În</a:t>
            </a:r>
            <a:r>
              <a:rPr lang="en-US" sz="1400" dirty="0">
                <a:latin typeface="Calibri"/>
                <a:ea typeface="+mn-lt"/>
                <a:cs typeface="Calibri Light"/>
              </a:rPr>
              <a:t> </a:t>
            </a:r>
            <a:r>
              <a:rPr lang="en-US" sz="1400" dirty="0" err="1">
                <a:latin typeface="Calibri"/>
                <a:ea typeface="+mn-lt"/>
                <a:cs typeface="Calibri Light"/>
              </a:rPr>
              <a:t>ceea</a:t>
            </a:r>
            <a:r>
              <a:rPr lang="en-US" sz="1400" dirty="0">
                <a:latin typeface="Calibri"/>
                <a:ea typeface="+mn-lt"/>
                <a:cs typeface="Calibri Light"/>
              </a:rPr>
              <a:t> </a:t>
            </a:r>
            <a:r>
              <a:rPr lang="en-US" sz="1400" dirty="0" err="1">
                <a:latin typeface="Calibri"/>
                <a:ea typeface="+mn-lt"/>
                <a:cs typeface="Calibri Light"/>
              </a:rPr>
              <a:t>ce</a:t>
            </a:r>
            <a:r>
              <a:rPr lang="en-US" sz="1400" dirty="0">
                <a:latin typeface="Calibri"/>
                <a:ea typeface="+mn-lt"/>
                <a:cs typeface="Calibri Light"/>
              </a:rPr>
              <a:t> </a:t>
            </a:r>
            <a:r>
              <a:rPr lang="en-US" sz="1400" dirty="0" err="1">
                <a:latin typeface="Calibri"/>
                <a:ea typeface="+mn-lt"/>
                <a:cs typeface="Calibri Light"/>
              </a:rPr>
              <a:t>privește</a:t>
            </a:r>
            <a:r>
              <a:rPr lang="en-US" sz="1400" dirty="0">
                <a:latin typeface="Calibri"/>
                <a:ea typeface="+mn-lt"/>
                <a:cs typeface="Calibri Light"/>
              </a:rPr>
              <a:t> </a:t>
            </a:r>
            <a:r>
              <a:rPr lang="en-US" sz="1400" dirty="0" err="1">
                <a:latin typeface="Calibri"/>
                <a:ea typeface="+mn-lt"/>
                <a:cs typeface="Calibri Light"/>
              </a:rPr>
              <a:t>nivelul</a:t>
            </a:r>
            <a:r>
              <a:rPr lang="en-US" sz="1400" dirty="0">
                <a:latin typeface="Calibri"/>
                <a:ea typeface="+mn-lt"/>
                <a:cs typeface="Calibri Light"/>
              </a:rPr>
              <a:t> de </a:t>
            </a:r>
            <a:r>
              <a:rPr lang="en-US" sz="1400" dirty="0" err="1">
                <a:latin typeface="Calibri"/>
                <a:ea typeface="+mn-lt"/>
                <a:cs typeface="Calibri Light"/>
              </a:rPr>
              <a:t>prioritate</a:t>
            </a:r>
            <a:r>
              <a:rPr lang="en-US" sz="1400" dirty="0">
                <a:latin typeface="Calibri"/>
                <a:ea typeface="+mn-lt"/>
                <a:cs typeface="Calibri Light"/>
              </a:rPr>
              <a:t> </a:t>
            </a:r>
            <a:r>
              <a:rPr lang="en-US" sz="1400" dirty="0" err="1">
                <a:latin typeface="Calibri"/>
                <a:ea typeface="+mn-lt"/>
                <a:cs typeface="Calibri Light"/>
              </a:rPr>
              <a:t>și</a:t>
            </a:r>
            <a:r>
              <a:rPr lang="en-US" sz="1400" dirty="0">
                <a:latin typeface="Calibri"/>
                <a:ea typeface="+mn-lt"/>
                <a:cs typeface="Calibri Light"/>
              </a:rPr>
              <a:t> </a:t>
            </a:r>
            <a:r>
              <a:rPr lang="en-US" sz="1400" dirty="0" err="1">
                <a:latin typeface="Calibri"/>
                <a:ea typeface="+mn-lt"/>
                <a:cs typeface="Calibri Light"/>
              </a:rPr>
              <a:t>severitate</a:t>
            </a:r>
            <a:r>
              <a:rPr lang="en-US" sz="1400" dirty="0">
                <a:latin typeface="Calibri"/>
                <a:ea typeface="+mn-lt"/>
                <a:cs typeface="Calibri Light"/>
              </a:rPr>
              <a:t> </a:t>
            </a:r>
            <a:r>
              <a:rPr lang="en-US" sz="1400" dirty="0" err="1">
                <a:latin typeface="Calibri"/>
                <a:ea typeface="+mn-lt"/>
                <a:cs typeface="Calibri Light"/>
              </a:rPr>
              <a:t>identificat</a:t>
            </a:r>
            <a:r>
              <a:rPr lang="en-US" sz="1400" dirty="0">
                <a:latin typeface="Calibri"/>
                <a:ea typeface="+mn-lt"/>
                <a:cs typeface="Calibri Light"/>
              </a:rPr>
              <a:t> </a:t>
            </a:r>
            <a:r>
              <a:rPr lang="en-US" sz="1400" dirty="0" err="1">
                <a:latin typeface="Calibri"/>
                <a:ea typeface="+mn-lt"/>
                <a:cs typeface="Calibri Light"/>
              </a:rPr>
              <a:t>în</a:t>
            </a:r>
            <a:r>
              <a:rPr lang="en-US" sz="1400" dirty="0">
                <a:latin typeface="Calibri"/>
                <a:ea typeface="+mn-lt"/>
                <a:cs typeface="Calibri Light"/>
              </a:rPr>
              <a:t> </a:t>
            </a:r>
            <a:r>
              <a:rPr lang="en-US" sz="1400" dirty="0" err="1">
                <a:latin typeface="Calibri"/>
                <a:ea typeface="+mn-lt"/>
                <a:cs typeface="Calibri Light"/>
              </a:rPr>
              <a:t>urma</a:t>
            </a:r>
            <a:r>
              <a:rPr lang="en-US" sz="1400" dirty="0">
                <a:latin typeface="Calibri"/>
                <a:ea typeface="+mn-lt"/>
                <a:cs typeface="Calibri Light"/>
              </a:rPr>
              <a:t> </a:t>
            </a:r>
            <a:r>
              <a:rPr lang="en-US" sz="1400" dirty="0" err="1">
                <a:latin typeface="Calibri"/>
                <a:ea typeface="+mn-lt"/>
                <a:cs typeface="Calibri Light"/>
              </a:rPr>
              <a:t>testării</a:t>
            </a:r>
            <a:r>
              <a:rPr lang="en-US" sz="1400" dirty="0">
                <a:latin typeface="Calibri"/>
                <a:ea typeface="+mn-lt"/>
                <a:cs typeface="Calibri Light"/>
              </a:rPr>
              <a:t> </a:t>
            </a:r>
            <a:r>
              <a:rPr lang="en-US" sz="1400" dirty="0" err="1">
                <a:latin typeface="Calibri"/>
                <a:ea typeface="+mn-lt"/>
                <a:cs typeface="Calibri Light"/>
              </a:rPr>
              <a:t>celor</a:t>
            </a:r>
            <a:r>
              <a:rPr lang="en-US" sz="1400" dirty="0">
                <a:latin typeface="Calibri"/>
                <a:ea typeface="+mn-lt"/>
                <a:cs typeface="Calibri Light"/>
              </a:rPr>
              <a:t> </a:t>
            </a:r>
            <a:r>
              <a:rPr lang="en-US" sz="1400" dirty="0" err="1">
                <a:latin typeface="Calibri"/>
                <a:ea typeface="+mn-lt"/>
                <a:cs typeface="Calibri Light"/>
              </a:rPr>
              <a:t>două</a:t>
            </a:r>
            <a:r>
              <a:rPr lang="en-US" sz="1400" dirty="0">
                <a:latin typeface="Calibri"/>
                <a:ea typeface="+mn-lt"/>
                <a:cs typeface="Calibri Light"/>
              </a:rPr>
              <a:t> </a:t>
            </a:r>
            <a:r>
              <a:rPr lang="en-US" sz="1400" dirty="0" err="1">
                <a:latin typeface="Calibri"/>
                <a:ea typeface="+mn-lt"/>
                <a:cs typeface="Calibri Light"/>
              </a:rPr>
              <a:t>defecte</a:t>
            </a:r>
            <a:r>
              <a:rPr lang="en-US" sz="1400" dirty="0">
                <a:latin typeface="Calibri"/>
                <a:ea typeface="+mn-lt"/>
                <a:cs typeface="Calibri Light"/>
              </a:rPr>
              <a:t>, </a:t>
            </a:r>
            <a:r>
              <a:rPr lang="en-US" sz="1400" dirty="0" err="1">
                <a:latin typeface="Calibri"/>
                <a:ea typeface="+mn-lt"/>
                <a:cs typeface="Calibri Light"/>
              </a:rPr>
              <a:t>analizate</a:t>
            </a:r>
            <a:r>
              <a:rPr lang="en-US" sz="1400" dirty="0">
                <a:latin typeface="Calibri"/>
                <a:ea typeface="+mn-lt"/>
                <a:cs typeface="Calibri Light"/>
              </a:rPr>
              <a:t> </a:t>
            </a:r>
            <a:r>
              <a:rPr lang="en-US" sz="1400" dirty="0" err="1">
                <a:latin typeface="Calibri"/>
                <a:ea typeface="+mn-lt"/>
                <a:cs typeface="Calibri Light"/>
              </a:rPr>
              <a:t>și</a:t>
            </a:r>
            <a:r>
              <a:rPr lang="en-US" sz="1400" dirty="0">
                <a:latin typeface="Calibri"/>
                <a:ea typeface="+mn-lt"/>
                <a:cs typeface="Calibri Light"/>
              </a:rPr>
              <a:t> </a:t>
            </a:r>
            <a:r>
              <a:rPr lang="en-US" sz="1400" dirty="0" err="1">
                <a:latin typeface="Calibri"/>
                <a:ea typeface="+mn-lt"/>
                <a:cs typeface="Calibri Light"/>
              </a:rPr>
              <a:t>raportate</a:t>
            </a:r>
            <a:r>
              <a:rPr lang="en-US" sz="1400" dirty="0">
                <a:latin typeface="Calibri"/>
                <a:ea typeface="+mn-lt"/>
                <a:cs typeface="Calibri Light"/>
              </a:rPr>
              <a:t> </a:t>
            </a:r>
            <a:r>
              <a:rPr lang="en-US" sz="1400" dirty="0" err="1">
                <a:latin typeface="Calibri"/>
                <a:ea typeface="+mn-lt"/>
                <a:cs typeface="Calibri Light"/>
              </a:rPr>
              <a:t>în</a:t>
            </a:r>
            <a:r>
              <a:rPr lang="en-US" sz="1400" dirty="0">
                <a:latin typeface="Calibri"/>
                <a:ea typeface="+mn-lt"/>
                <a:cs typeface="Calibri Light"/>
              </a:rPr>
              <a:t> slide-</a:t>
            </a:r>
            <a:r>
              <a:rPr lang="en-US" sz="1400" dirty="0" err="1">
                <a:latin typeface="Calibri"/>
                <a:ea typeface="+mn-lt"/>
                <a:cs typeface="Calibri Light"/>
              </a:rPr>
              <a:t>ul</a:t>
            </a:r>
            <a:r>
              <a:rPr lang="en-US" sz="1400" dirty="0">
                <a:latin typeface="Calibri"/>
                <a:ea typeface="+mn-lt"/>
                <a:cs typeface="Calibri Light"/>
              </a:rPr>
              <a:t> 7 </a:t>
            </a:r>
            <a:r>
              <a:rPr lang="en-US" sz="1400" dirty="0" err="1">
                <a:latin typeface="Calibri"/>
                <a:ea typeface="+mn-lt"/>
                <a:cs typeface="Calibri Light"/>
              </a:rPr>
              <a:t>și</a:t>
            </a:r>
            <a:r>
              <a:rPr lang="en-US" sz="1400" dirty="0">
                <a:latin typeface="Calibri"/>
                <a:ea typeface="+mn-lt"/>
                <a:cs typeface="Calibri Light"/>
              </a:rPr>
              <a:t> </a:t>
            </a:r>
            <a:r>
              <a:rPr lang="en-US" sz="1400" dirty="0" err="1">
                <a:latin typeface="Calibri"/>
                <a:ea typeface="+mn-lt"/>
                <a:cs typeface="Calibri Light"/>
              </a:rPr>
              <a:t>anume</a:t>
            </a:r>
            <a:r>
              <a:rPr lang="en-US" sz="1400" dirty="0">
                <a:latin typeface="Calibri"/>
                <a:ea typeface="+mn-lt"/>
                <a:cs typeface="Calibri Light"/>
              </a:rPr>
              <a:t> RVS-13: </a:t>
            </a:r>
            <a:r>
              <a:rPr lang="en-US" sz="1400" dirty="0" err="1">
                <a:latin typeface="Calibri"/>
                <a:ea typeface="+mn-lt"/>
                <a:cs typeface="Calibri Light"/>
              </a:rPr>
              <a:t>Prioritate</a:t>
            </a:r>
            <a:r>
              <a:rPr lang="en-US" sz="1400" dirty="0">
                <a:latin typeface="Calibri"/>
                <a:ea typeface="+mn-lt"/>
                <a:cs typeface="Calibri Light"/>
              </a:rPr>
              <a:t> Majora  </a:t>
            </a:r>
            <a:r>
              <a:rPr lang="en-US" sz="1400" dirty="0" err="1">
                <a:latin typeface="Calibri"/>
                <a:ea typeface="+mn-lt"/>
                <a:cs typeface="Calibri Light"/>
              </a:rPr>
              <a:t>si</a:t>
            </a:r>
            <a:r>
              <a:rPr lang="en-US" sz="1400" dirty="0">
                <a:latin typeface="Calibri"/>
                <a:ea typeface="+mn-lt"/>
                <a:cs typeface="Calibri Light"/>
              </a:rPr>
              <a:t> </a:t>
            </a:r>
            <a:r>
              <a:rPr lang="en-US" sz="1400" dirty="0" err="1">
                <a:latin typeface="Calibri"/>
                <a:ea typeface="+mn-lt"/>
                <a:cs typeface="Calibri Light"/>
              </a:rPr>
              <a:t>severitate</a:t>
            </a:r>
            <a:r>
              <a:rPr lang="en-US" sz="1400" dirty="0">
                <a:latin typeface="Calibri"/>
                <a:ea typeface="+mn-lt"/>
                <a:cs typeface="Calibri Light"/>
              </a:rPr>
              <a:t> Majora; RVS-14 </a:t>
            </a:r>
            <a:r>
              <a:rPr lang="en-US" sz="1400" dirty="0" err="1">
                <a:latin typeface="Calibri"/>
                <a:ea typeface="+mn-lt"/>
                <a:cs typeface="Calibri Light"/>
              </a:rPr>
              <a:t>Prioritate</a:t>
            </a:r>
            <a:r>
              <a:rPr lang="en-US" sz="1400" dirty="0">
                <a:latin typeface="Calibri"/>
                <a:ea typeface="+mn-lt"/>
                <a:cs typeface="Calibri Light"/>
              </a:rPr>
              <a:t> Majora </a:t>
            </a:r>
            <a:r>
              <a:rPr lang="en-US" sz="1400" dirty="0" err="1">
                <a:latin typeface="Calibri"/>
                <a:ea typeface="+mn-lt"/>
                <a:cs typeface="Calibri Light"/>
              </a:rPr>
              <a:t>si</a:t>
            </a:r>
            <a:r>
              <a:rPr lang="en-US" sz="1400" dirty="0">
                <a:latin typeface="Calibri"/>
                <a:ea typeface="+mn-lt"/>
                <a:cs typeface="Calibri Light"/>
              </a:rPr>
              <a:t> </a:t>
            </a:r>
            <a:r>
              <a:rPr lang="en-US" sz="1400" dirty="0" err="1">
                <a:latin typeface="Calibri"/>
                <a:ea typeface="+mn-lt"/>
                <a:cs typeface="Calibri Light"/>
              </a:rPr>
              <a:t>severitate</a:t>
            </a:r>
            <a:r>
              <a:rPr lang="en-US" sz="1400" dirty="0">
                <a:latin typeface="Calibri"/>
                <a:ea typeface="+mn-lt"/>
                <a:cs typeface="Calibri Light"/>
              </a:rPr>
              <a:t> Majora; </a:t>
            </a:r>
            <a:r>
              <a:rPr lang="en-US" sz="1400" dirty="0" err="1">
                <a:latin typeface="Calibri"/>
                <a:ea typeface="+mn-lt"/>
                <a:cs typeface="Calibri Light"/>
              </a:rPr>
              <a:t>putem</a:t>
            </a:r>
            <a:r>
              <a:rPr lang="en-US" sz="1400" dirty="0">
                <a:latin typeface="Calibri"/>
                <a:ea typeface="+mn-lt"/>
                <a:cs typeface="Calibri Light"/>
              </a:rPr>
              <a:t> </a:t>
            </a:r>
            <a:r>
              <a:rPr lang="en-US" sz="1400" dirty="0" err="1">
                <a:latin typeface="Calibri"/>
                <a:ea typeface="+mn-lt"/>
                <a:cs typeface="Calibri Light"/>
              </a:rPr>
              <a:t>trage</a:t>
            </a:r>
            <a:r>
              <a:rPr lang="en-US" sz="1400" dirty="0">
                <a:latin typeface="Calibri"/>
                <a:ea typeface="+mn-lt"/>
                <a:cs typeface="Calibri Light"/>
              </a:rPr>
              <a:t> </a:t>
            </a:r>
            <a:r>
              <a:rPr lang="en-US" sz="1400" dirty="0" err="1">
                <a:latin typeface="Calibri"/>
                <a:ea typeface="+mn-lt"/>
                <a:cs typeface="Calibri Light"/>
              </a:rPr>
              <a:t>concluzia</a:t>
            </a:r>
            <a:r>
              <a:rPr lang="en-US" sz="1400" dirty="0">
                <a:latin typeface="Calibri"/>
                <a:ea typeface="+mn-lt"/>
                <a:cs typeface="Calibri Light"/>
              </a:rPr>
              <a:t> </a:t>
            </a:r>
            <a:r>
              <a:rPr lang="en-US" sz="1400" dirty="0" err="1">
                <a:latin typeface="Calibri"/>
                <a:ea typeface="+mn-lt"/>
                <a:cs typeface="Calibri Light"/>
              </a:rPr>
              <a:t>că</a:t>
            </a:r>
            <a:r>
              <a:rPr lang="en-US" sz="1400" dirty="0">
                <a:latin typeface="Calibri"/>
                <a:ea typeface="+mn-lt"/>
                <a:cs typeface="Calibri Light"/>
              </a:rPr>
              <a:t> site-</a:t>
            </a:r>
            <a:r>
              <a:rPr lang="en-US" sz="1400" dirty="0" err="1">
                <a:latin typeface="Calibri"/>
                <a:ea typeface="+mn-lt"/>
                <a:cs typeface="Calibri Light"/>
              </a:rPr>
              <a:t>ul</a:t>
            </a:r>
            <a:r>
              <a:rPr lang="en-US" sz="1400" dirty="0">
                <a:latin typeface="Calibri"/>
                <a:ea typeface="+mn-lt"/>
                <a:cs typeface="Calibri Light"/>
              </a:rPr>
              <a:t> Marvel are </a:t>
            </a:r>
            <a:r>
              <a:rPr lang="en-US" sz="1400" dirty="0" err="1">
                <a:latin typeface="Calibri"/>
                <a:ea typeface="+mn-lt"/>
                <a:cs typeface="Calibri Light"/>
              </a:rPr>
              <a:t>nevoie</a:t>
            </a:r>
            <a:r>
              <a:rPr lang="en-US" sz="1400" dirty="0">
                <a:latin typeface="Calibri"/>
                <a:ea typeface="+mn-lt"/>
                <a:cs typeface="Calibri Light"/>
              </a:rPr>
              <a:t> de </a:t>
            </a:r>
            <a:r>
              <a:rPr lang="en-US" sz="1400" dirty="0" err="1">
                <a:latin typeface="Calibri"/>
                <a:ea typeface="+mn-lt"/>
                <a:cs typeface="Calibri Light"/>
              </a:rPr>
              <a:t>îmbunătățiri</a:t>
            </a:r>
            <a:r>
              <a:rPr lang="en-US" sz="1400" dirty="0">
                <a:latin typeface="Calibri"/>
                <a:ea typeface="+mn-lt"/>
                <a:cs typeface="Calibri Light"/>
              </a:rPr>
              <a:t> </a:t>
            </a:r>
            <a:r>
              <a:rPr lang="en-US" sz="1400" dirty="0" err="1">
                <a:latin typeface="Calibri"/>
                <a:ea typeface="+mn-lt"/>
                <a:cs typeface="Calibri Light"/>
              </a:rPr>
              <a:t>și</a:t>
            </a:r>
            <a:r>
              <a:rPr lang="en-US" sz="1400" dirty="0">
                <a:latin typeface="Calibri"/>
                <a:ea typeface="+mn-lt"/>
                <a:cs typeface="Calibri Light"/>
              </a:rPr>
              <a:t> </a:t>
            </a:r>
            <a:r>
              <a:rPr lang="en-US" sz="1400" dirty="0" err="1">
                <a:latin typeface="Calibri"/>
                <a:ea typeface="+mn-lt"/>
                <a:cs typeface="Calibri Light"/>
              </a:rPr>
              <a:t>este</a:t>
            </a:r>
            <a:r>
              <a:rPr lang="en-US" sz="1400" dirty="0">
                <a:latin typeface="Calibri"/>
                <a:ea typeface="+mn-lt"/>
                <a:cs typeface="Calibri Light"/>
              </a:rPr>
              <a:t> </a:t>
            </a:r>
            <a:r>
              <a:rPr lang="en-US" sz="1400" dirty="0" err="1">
                <a:latin typeface="Calibri"/>
                <a:ea typeface="+mn-lt"/>
                <a:cs typeface="Calibri Light"/>
              </a:rPr>
              <a:t>recomandată</a:t>
            </a:r>
            <a:r>
              <a:rPr lang="en-US" sz="1400" dirty="0">
                <a:latin typeface="Calibri"/>
                <a:ea typeface="+mn-lt"/>
                <a:cs typeface="Calibri Light"/>
              </a:rPr>
              <a:t> </a:t>
            </a:r>
            <a:r>
              <a:rPr lang="en-US" sz="1400" dirty="0" err="1">
                <a:latin typeface="Calibri"/>
                <a:ea typeface="+mn-lt"/>
                <a:cs typeface="Calibri Light"/>
              </a:rPr>
              <a:t>remedierea</a:t>
            </a:r>
            <a:r>
              <a:rPr lang="en-US" sz="1400" dirty="0">
                <a:latin typeface="Calibri"/>
                <a:ea typeface="+mn-lt"/>
                <a:cs typeface="Calibri Light"/>
              </a:rPr>
              <a:t> </a:t>
            </a:r>
            <a:r>
              <a:rPr lang="en-US" sz="1400" dirty="0" err="1">
                <a:latin typeface="Calibri"/>
                <a:ea typeface="+mn-lt"/>
                <a:cs typeface="Calibri Light"/>
              </a:rPr>
              <a:t>tuturor</a:t>
            </a:r>
            <a:r>
              <a:rPr lang="en-US" sz="1400" dirty="0">
                <a:latin typeface="Calibri"/>
                <a:ea typeface="+mn-lt"/>
                <a:cs typeface="Calibri Light"/>
              </a:rPr>
              <a:t> </a:t>
            </a:r>
            <a:r>
              <a:rPr lang="en-US" sz="1400" dirty="0" err="1">
                <a:latin typeface="Calibri"/>
                <a:ea typeface="+mn-lt"/>
                <a:cs typeface="Calibri Light"/>
              </a:rPr>
              <a:t>defectelor</a:t>
            </a:r>
            <a:r>
              <a:rPr lang="en-US" sz="1400" dirty="0">
                <a:latin typeface="Calibri"/>
                <a:ea typeface="+mn-lt"/>
                <a:cs typeface="Calibri Light"/>
              </a:rPr>
              <a:t> </a:t>
            </a:r>
            <a:r>
              <a:rPr lang="en-US" sz="1400" dirty="0" err="1">
                <a:latin typeface="Calibri"/>
                <a:ea typeface="+mn-lt"/>
                <a:cs typeface="Calibri Light"/>
              </a:rPr>
              <a:t>înainte</a:t>
            </a:r>
            <a:r>
              <a:rPr lang="en-US" sz="1400" dirty="0">
                <a:latin typeface="Calibri"/>
                <a:ea typeface="+mn-lt"/>
                <a:cs typeface="Calibri Light"/>
              </a:rPr>
              <a:t> de a </a:t>
            </a:r>
            <a:r>
              <a:rPr lang="en-US" sz="1400" dirty="0" err="1">
                <a:latin typeface="Calibri"/>
                <a:ea typeface="+mn-lt"/>
                <a:cs typeface="Calibri Light"/>
              </a:rPr>
              <a:t>lansa</a:t>
            </a:r>
            <a:r>
              <a:rPr lang="en-US" sz="1400" dirty="0">
                <a:latin typeface="Calibri"/>
                <a:ea typeface="+mn-lt"/>
                <a:cs typeface="Calibri Light"/>
              </a:rPr>
              <a:t> pe </a:t>
            </a:r>
            <a:r>
              <a:rPr lang="en-US" sz="1400" dirty="0" err="1">
                <a:latin typeface="Calibri"/>
                <a:ea typeface="+mn-lt"/>
                <a:cs typeface="Calibri Light"/>
              </a:rPr>
              <a:t>piață</a:t>
            </a:r>
            <a:r>
              <a:rPr lang="en-US" sz="1400" dirty="0">
                <a:latin typeface="Calibri"/>
                <a:ea typeface="+mn-lt"/>
                <a:cs typeface="Calibri Light"/>
              </a:rPr>
              <a:t> </a:t>
            </a:r>
            <a:r>
              <a:rPr lang="en-US" sz="1400" dirty="0" err="1">
                <a:latin typeface="Calibri"/>
                <a:ea typeface="+mn-lt"/>
                <a:cs typeface="Calibri Light"/>
              </a:rPr>
              <a:t>acest</a:t>
            </a:r>
            <a:r>
              <a:rPr lang="en-US" sz="1400" dirty="0">
                <a:latin typeface="Calibri"/>
                <a:ea typeface="+mn-lt"/>
                <a:cs typeface="Calibri Light"/>
              </a:rPr>
              <a:t> site. </a:t>
            </a:r>
            <a:endParaRPr lang="en-US" sz="1400">
              <a:latin typeface="Calibri"/>
              <a:ea typeface="+mn-lt"/>
              <a:cs typeface="+mn-lt"/>
            </a:endParaRPr>
          </a:p>
          <a:p>
            <a:r>
              <a:rPr lang="en-US" sz="1400" dirty="0">
                <a:latin typeface="Calibri"/>
                <a:ea typeface="+mn-lt"/>
                <a:cs typeface="Calibri Light"/>
              </a:rPr>
              <a:t>Studiul </a:t>
            </a:r>
            <a:r>
              <a:rPr lang="en-US" sz="1400" dirty="0" err="1">
                <a:latin typeface="Calibri"/>
                <a:ea typeface="+mn-lt"/>
                <a:cs typeface="Calibri Light"/>
              </a:rPr>
              <a:t>efectuat</a:t>
            </a:r>
            <a:r>
              <a:rPr lang="en-US" sz="1400" dirty="0">
                <a:latin typeface="Calibri"/>
                <a:ea typeface="+mn-lt"/>
                <a:cs typeface="Calibri Light"/>
              </a:rPr>
              <a:t> are ca scop </a:t>
            </a:r>
            <a:r>
              <a:rPr lang="en-US" sz="1400" dirty="0" err="1">
                <a:latin typeface="Calibri"/>
                <a:ea typeface="+mn-lt"/>
                <a:cs typeface="Calibri Light"/>
              </a:rPr>
              <a:t>identificarea</a:t>
            </a:r>
            <a:r>
              <a:rPr lang="en-US" sz="1400" dirty="0">
                <a:latin typeface="Calibri"/>
                <a:ea typeface="+mn-lt"/>
                <a:cs typeface="Calibri Light"/>
              </a:rPr>
              <a:t> </a:t>
            </a:r>
            <a:r>
              <a:rPr lang="en-US" sz="1400" dirty="0" err="1">
                <a:latin typeface="Calibri"/>
                <a:ea typeface="+mn-lt"/>
                <a:cs typeface="Calibri Light"/>
              </a:rPr>
              <a:t>și</a:t>
            </a:r>
            <a:r>
              <a:rPr lang="en-US" sz="1400" dirty="0">
                <a:latin typeface="Calibri"/>
                <a:ea typeface="+mn-lt"/>
                <a:cs typeface="Calibri Light"/>
              </a:rPr>
              <a:t> </a:t>
            </a:r>
            <a:r>
              <a:rPr lang="en-US" sz="1400" dirty="0" err="1">
                <a:latin typeface="Calibri"/>
                <a:ea typeface="+mn-lt"/>
                <a:cs typeface="Calibri Light"/>
              </a:rPr>
              <a:t>evaluarea</a:t>
            </a:r>
            <a:r>
              <a:rPr lang="en-US" sz="1400" dirty="0">
                <a:latin typeface="Calibri"/>
                <a:ea typeface="+mn-lt"/>
                <a:cs typeface="Calibri Light"/>
              </a:rPr>
              <a:t> </a:t>
            </a:r>
            <a:r>
              <a:rPr lang="en-US" sz="1400" dirty="0" err="1">
                <a:latin typeface="Calibri"/>
                <a:ea typeface="+mn-lt"/>
                <a:cs typeface="Calibri Light"/>
              </a:rPr>
              <a:t>factorilor</a:t>
            </a:r>
            <a:r>
              <a:rPr lang="en-US" sz="1400" dirty="0">
                <a:latin typeface="Calibri"/>
                <a:ea typeface="+mn-lt"/>
                <a:cs typeface="Calibri Light"/>
              </a:rPr>
              <a:t> de </a:t>
            </a:r>
            <a:r>
              <a:rPr lang="en-US" sz="1400" dirty="0" err="1">
                <a:latin typeface="Calibri"/>
                <a:ea typeface="+mn-lt"/>
                <a:cs typeface="Calibri Light"/>
              </a:rPr>
              <a:t>risc</a:t>
            </a:r>
            <a:r>
              <a:rPr lang="en-US" sz="1400" dirty="0">
                <a:latin typeface="Calibri"/>
                <a:ea typeface="+mn-lt"/>
                <a:cs typeface="Calibri Light"/>
              </a:rPr>
              <a:t> </a:t>
            </a:r>
            <a:r>
              <a:rPr lang="en-US" sz="1400" dirty="0" err="1">
                <a:latin typeface="Calibri"/>
                <a:ea typeface="+mn-lt"/>
                <a:cs typeface="Calibri Light"/>
              </a:rPr>
              <a:t>asociati</a:t>
            </a:r>
            <a:r>
              <a:rPr lang="en-US" sz="1400" dirty="0">
                <a:latin typeface="Calibri"/>
                <a:ea typeface="+mn-lt"/>
                <a:cs typeface="Calibri Light"/>
              </a:rPr>
              <a:t> </a:t>
            </a:r>
            <a:r>
              <a:rPr lang="en-US" sz="1400" dirty="0" err="1">
                <a:latin typeface="Calibri"/>
                <a:ea typeface="+mn-lt"/>
                <a:cs typeface="Calibri Light"/>
              </a:rPr>
              <a:t>utilizarii</a:t>
            </a:r>
            <a:r>
              <a:rPr lang="en-US" sz="1400" dirty="0">
                <a:latin typeface="Calibri"/>
                <a:ea typeface="+mn-lt"/>
                <a:cs typeface="Calibri Light"/>
              </a:rPr>
              <a:t> </a:t>
            </a:r>
            <a:r>
              <a:rPr lang="en-US" sz="1400" dirty="0" err="1">
                <a:latin typeface="Calibri"/>
                <a:ea typeface="+mn-lt"/>
                <a:cs typeface="Calibri Light"/>
              </a:rPr>
              <a:t>aplicatiei</a:t>
            </a:r>
            <a:r>
              <a:rPr lang="en-US" sz="1400" dirty="0">
                <a:latin typeface="Calibri"/>
                <a:ea typeface="+mn-lt"/>
                <a:cs typeface="Calibri Light"/>
              </a:rPr>
              <a:t>, in </a:t>
            </a:r>
            <a:r>
              <a:rPr lang="en-US" sz="1400" dirty="0" err="1">
                <a:latin typeface="Calibri"/>
                <a:ea typeface="+mn-lt"/>
                <a:cs typeface="Calibri Light"/>
              </a:rPr>
              <a:t>vederea</a:t>
            </a:r>
            <a:r>
              <a:rPr lang="en-US" sz="1400" dirty="0">
                <a:latin typeface="Calibri"/>
                <a:ea typeface="+mn-lt"/>
                <a:cs typeface="Calibri Light"/>
              </a:rPr>
              <a:t> </a:t>
            </a:r>
            <a:r>
              <a:rPr lang="en-US" sz="1400" dirty="0" err="1">
                <a:latin typeface="Calibri"/>
                <a:ea typeface="+mn-lt"/>
                <a:cs typeface="Calibri Light"/>
              </a:rPr>
              <a:t>prevenirii</a:t>
            </a:r>
            <a:r>
              <a:rPr lang="en-US" sz="1400" dirty="0">
                <a:latin typeface="Calibri"/>
                <a:ea typeface="+mn-lt"/>
                <a:cs typeface="Calibri Light"/>
              </a:rPr>
              <a:t> </a:t>
            </a:r>
            <a:r>
              <a:rPr lang="en-US" sz="1400" dirty="0" err="1">
                <a:latin typeface="Calibri"/>
                <a:ea typeface="+mn-lt"/>
                <a:cs typeface="Calibri Light"/>
              </a:rPr>
              <a:t>consecintelor</a:t>
            </a:r>
            <a:r>
              <a:rPr lang="en-US" sz="1400" dirty="0">
                <a:latin typeface="Calibri"/>
                <a:ea typeface="+mn-lt"/>
                <a:cs typeface="Calibri Light"/>
              </a:rPr>
              <a:t> </a:t>
            </a:r>
            <a:r>
              <a:rPr lang="en-US" sz="1400" dirty="0" err="1">
                <a:latin typeface="Calibri"/>
                <a:ea typeface="+mn-lt"/>
                <a:cs typeface="Calibri Light"/>
              </a:rPr>
              <a:t>nedorite</a:t>
            </a:r>
            <a:r>
              <a:rPr lang="en-US" sz="1400" dirty="0">
                <a:latin typeface="Calibri"/>
                <a:ea typeface="+mn-lt"/>
                <a:cs typeface="Calibri Light"/>
              </a:rPr>
              <a:t> </a:t>
            </a:r>
            <a:r>
              <a:rPr lang="en-US" sz="1400" dirty="0" err="1">
                <a:latin typeface="Calibri"/>
                <a:ea typeface="+mn-lt"/>
                <a:cs typeface="Calibri Light"/>
              </a:rPr>
              <a:t>asupra</a:t>
            </a:r>
            <a:r>
              <a:rPr lang="en-US" sz="1400" dirty="0">
                <a:latin typeface="Calibri"/>
                <a:ea typeface="+mn-lt"/>
                <a:cs typeface="Calibri Light"/>
              </a:rPr>
              <a:t> </a:t>
            </a:r>
            <a:r>
              <a:rPr lang="en-US" sz="1400" dirty="0" err="1">
                <a:latin typeface="Calibri"/>
                <a:ea typeface="+mn-lt"/>
                <a:cs typeface="Calibri Light"/>
              </a:rPr>
              <a:t>economiei</a:t>
            </a:r>
            <a:r>
              <a:rPr lang="en-US" sz="1400" dirty="0">
                <a:latin typeface="Calibri"/>
                <a:ea typeface="+mn-lt"/>
                <a:cs typeface="Calibri Light"/>
              </a:rPr>
              <a:t>, </a:t>
            </a:r>
            <a:r>
              <a:rPr lang="en-US" sz="1400" dirty="0" err="1">
                <a:latin typeface="Calibri"/>
                <a:ea typeface="+mn-lt"/>
                <a:cs typeface="Calibri Light"/>
              </a:rPr>
              <a:t>societatii</a:t>
            </a:r>
            <a:r>
              <a:rPr lang="en-US" sz="1400" dirty="0">
                <a:latin typeface="Calibri"/>
                <a:ea typeface="+mn-lt"/>
                <a:cs typeface="Calibri Light"/>
              </a:rPr>
              <a:t> </a:t>
            </a:r>
            <a:r>
              <a:rPr lang="en-US" sz="1400" dirty="0" err="1">
                <a:latin typeface="Calibri"/>
                <a:ea typeface="+mn-lt"/>
                <a:cs typeface="Calibri Light"/>
              </a:rPr>
              <a:t>sau</a:t>
            </a:r>
            <a:r>
              <a:rPr lang="en-US" sz="1400" dirty="0">
                <a:latin typeface="Calibri"/>
                <a:ea typeface="+mn-lt"/>
                <a:cs typeface="Calibri Light"/>
              </a:rPr>
              <a:t> </a:t>
            </a:r>
            <a:r>
              <a:rPr lang="en-US" sz="1400" dirty="0" err="1">
                <a:latin typeface="Calibri"/>
                <a:ea typeface="+mn-lt"/>
                <a:cs typeface="Calibri Light"/>
              </a:rPr>
              <a:t>sanatatii</a:t>
            </a:r>
            <a:r>
              <a:rPr lang="en-US" sz="1400" dirty="0">
                <a:latin typeface="Calibri"/>
                <a:ea typeface="+mn-lt"/>
                <a:cs typeface="Calibri Light"/>
              </a:rPr>
              <a:t> </a:t>
            </a:r>
            <a:r>
              <a:rPr lang="en-US" sz="1400" dirty="0" err="1">
                <a:latin typeface="Calibri"/>
                <a:ea typeface="+mn-lt"/>
                <a:cs typeface="Calibri Light"/>
              </a:rPr>
              <a:t>utilizatorilor</a:t>
            </a:r>
            <a:r>
              <a:rPr lang="en-US" sz="1400" dirty="0">
                <a:latin typeface="Calibri"/>
                <a:ea typeface="+mn-lt"/>
                <a:cs typeface="Calibri Light"/>
              </a:rPr>
              <a:t>. Analiza </a:t>
            </a:r>
            <a:r>
              <a:rPr lang="en-US" sz="1400" dirty="0" err="1">
                <a:latin typeface="Calibri"/>
                <a:ea typeface="+mn-lt"/>
                <a:cs typeface="Calibri Light"/>
              </a:rPr>
              <a:t>efectuata</a:t>
            </a:r>
            <a:r>
              <a:rPr lang="en-US" sz="1400" dirty="0">
                <a:latin typeface="Calibri"/>
                <a:ea typeface="+mn-lt"/>
                <a:cs typeface="Calibri Light"/>
              </a:rPr>
              <a:t> a </a:t>
            </a:r>
            <a:r>
              <a:rPr lang="en-US" sz="1400" dirty="0" err="1">
                <a:latin typeface="Calibri"/>
                <a:ea typeface="+mn-lt"/>
                <a:cs typeface="Calibri Light"/>
              </a:rPr>
              <a:t>permis</a:t>
            </a:r>
            <a:r>
              <a:rPr lang="en-US" sz="1400" dirty="0">
                <a:latin typeface="Calibri"/>
                <a:ea typeface="+mn-lt"/>
                <a:cs typeface="Calibri Light"/>
              </a:rPr>
              <a:t> </a:t>
            </a:r>
            <a:r>
              <a:rPr lang="en-US" sz="1400" dirty="0" err="1">
                <a:latin typeface="Calibri"/>
                <a:ea typeface="+mn-lt"/>
                <a:cs typeface="Calibri Light"/>
              </a:rPr>
              <a:t>evidentierea</a:t>
            </a:r>
            <a:r>
              <a:rPr lang="en-US" sz="1400" dirty="0">
                <a:latin typeface="Calibri"/>
                <a:ea typeface="+mn-lt"/>
                <a:cs typeface="Calibri Light"/>
              </a:rPr>
              <a:t> </a:t>
            </a:r>
            <a:r>
              <a:rPr lang="en-US" sz="1400" dirty="0" err="1">
                <a:latin typeface="Calibri"/>
                <a:ea typeface="+mn-lt"/>
                <a:cs typeface="Calibri Light"/>
              </a:rPr>
              <a:t>nivelului</a:t>
            </a:r>
            <a:r>
              <a:rPr lang="en-US" sz="1400" dirty="0">
                <a:latin typeface="Calibri"/>
                <a:ea typeface="+mn-lt"/>
                <a:cs typeface="Calibri Light"/>
              </a:rPr>
              <a:t> de </a:t>
            </a:r>
            <a:r>
              <a:rPr lang="en-US" sz="1400" dirty="0" err="1">
                <a:latin typeface="Calibri"/>
                <a:ea typeface="+mn-lt"/>
                <a:cs typeface="Calibri Light"/>
              </a:rPr>
              <a:t>risc</a:t>
            </a:r>
            <a:r>
              <a:rPr lang="en-US" sz="1400" dirty="0">
                <a:latin typeface="Calibri"/>
                <a:ea typeface="+mn-lt"/>
                <a:cs typeface="Calibri Light"/>
              </a:rPr>
              <a:t> </a:t>
            </a:r>
            <a:r>
              <a:rPr lang="en-US" sz="1400" dirty="0" err="1">
                <a:latin typeface="Calibri"/>
                <a:ea typeface="+mn-lt"/>
                <a:cs typeface="Calibri Light"/>
              </a:rPr>
              <a:t>crescut</a:t>
            </a:r>
            <a:r>
              <a:rPr lang="en-US" sz="1400" dirty="0">
                <a:latin typeface="Calibri"/>
                <a:ea typeface="+mn-lt"/>
                <a:cs typeface="Calibri Light"/>
              </a:rPr>
              <a:t> </a:t>
            </a:r>
            <a:r>
              <a:rPr lang="en-US" sz="1400" dirty="0" err="1">
                <a:latin typeface="Calibri"/>
                <a:ea typeface="+mn-lt"/>
                <a:cs typeface="Calibri Light"/>
              </a:rPr>
              <a:t>sau</a:t>
            </a:r>
            <a:r>
              <a:rPr lang="en-US" sz="1400" dirty="0">
                <a:latin typeface="Calibri"/>
                <a:ea typeface="+mn-lt"/>
                <a:cs typeface="Calibri Light"/>
              </a:rPr>
              <a:t> </a:t>
            </a:r>
            <a:r>
              <a:rPr lang="en-US" sz="1400" dirty="0" err="1">
                <a:latin typeface="Calibri"/>
                <a:ea typeface="+mn-lt"/>
                <a:cs typeface="Calibri Light"/>
              </a:rPr>
              <a:t>scazut</a:t>
            </a:r>
            <a:r>
              <a:rPr lang="en-US" sz="1400" dirty="0">
                <a:latin typeface="Calibri"/>
                <a:ea typeface="+mn-lt"/>
                <a:cs typeface="Calibri Light"/>
              </a:rPr>
              <a:t> </a:t>
            </a:r>
            <a:r>
              <a:rPr lang="en-US" sz="1400" dirty="0" err="1">
                <a:latin typeface="Calibri"/>
                <a:ea typeface="+mn-lt"/>
                <a:cs typeface="Calibri Light"/>
              </a:rPr>
              <a:t>asociat</a:t>
            </a:r>
            <a:r>
              <a:rPr lang="en-US" sz="1400" dirty="0">
                <a:latin typeface="Calibri"/>
                <a:ea typeface="+mn-lt"/>
                <a:cs typeface="Calibri Light"/>
              </a:rPr>
              <a:t> </a:t>
            </a:r>
            <a:r>
              <a:rPr lang="en-US" sz="1400" dirty="0" err="1">
                <a:latin typeface="Calibri"/>
                <a:ea typeface="+mn-lt"/>
                <a:cs typeface="Calibri Light"/>
              </a:rPr>
              <a:t>utilizarii</a:t>
            </a:r>
            <a:r>
              <a:rPr lang="en-US" sz="1400" dirty="0">
                <a:latin typeface="Calibri"/>
                <a:ea typeface="+mn-lt"/>
                <a:cs typeface="Calibri Light"/>
              </a:rPr>
              <a:t> </a:t>
            </a:r>
            <a:r>
              <a:rPr lang="en-US" sz="1400" dirty="0" err="1">
                <a:latin typeface="Calibri"/>
                <a:ea typeface="+mn-lt"/>
                <a:cs typeface="Calibri Light"/>
              </a:rPr>
              <a:t>aplicatiei</a:t>
            </a:r>
            <a:r>
              <a:rPr lang="en-US" sz="1400" dirty="0">
                <a:latin typeface="Calibri"/>
                <a:ea typeface="+mn-lt"/>
                <a:cs typeface="Calibri Light"/>
              </a:rPr>
              <a:t>, precum </a:t>
            </a:r>
            <a:r>
              <a:rPr lang="en-US" sz="1400" dirty="0" err="1">
                <a:latin typeface="Calibri"/>
                <a:ea typeface="+mn-lt"/>
                <a:cs typeface="Calibri Light"/>
              </a:rPr>
              <a:t>si</a:t>
            </a:r>
            <a:r>
              <a:rPr lang="en-US" sz="1400" dirty="0">
                <a:latin typeface="Calibri"/>
                <a:ea typeface="+mn-lt"/>
                <a:cs typeface="Calibri Light"/>
              </a:rPr>
              <a:t> </a:t>
            </a:r>
            <a:r>
              <a:rPr lang="en-US" sz="1400" dirty="0" err="1">
                <a:latin typeface="Calibri"/>
                <a:ea typeface="+mn-lt"/>
                <a:cs typeface="Calibri Light"/>
              </a:rPr>
              <a:t>identificarea</a:t>
            </a:r>
            <a:r>
              <a:rPr lang="en-US" sz="1400" dirty="0">
                <a:latin typeface="Calibri"/>
                <a:ea typeface="+mn-lt"/>
                <a:cs typeface="Calibri Light"/>
              </a:rPr>
              <a:t> </a:t>
            </a:r>
            <a:r>
              <a:rPr lang="en-US" sz="1400" dirty="0" err="1">
                <a:latin typeface="Calibri"/>
                <a:ea typeface="+mn-lt"/>
                <a:cs typeface="Calibri Light"/>
              </a:rPr>
              <a:t>celor</a:t>
            </a:r>
            <a:r>
              <a:rPr lang="en-US" sz="1400" dirty="0">
                <a:latin typeface="Calibri"/>
                <a:ea typeface="+mn-lt"/>
                <a:cs typeface="Calibri Light"/>
              </a:rPr>
              <a:t> </a:t>
            </a:r>
            <a:r>
              <a:rPr lang="en-US" sz="1400" dirty="0" err="1">
                <a:latin typeface="Calibri"/>
                <a:ea typeface="+mn-lt"/>
                <a:cs typeface="Calibri Light"/>
              </a:rPr>
              <a:t>mai</a:t>
            </a:r>
            <a:r>
              <a:rPr lang="en-US" sz="1400" dirty="0">
                <a:latin typeface="Calibri"/>
                <a:ea typeface="+mn-lt"/>
                <a:cs typeface="Calibri Light"/>
              </a:rPr>
              <a:t> </a:t>
            </a:r>
            <a:r>
              <a:rPr lang="en-US" sz="1400" dirty="0" err="1">
                <a:latin typeface="Calibri"/>
                <a:ea typeface="+mn-lt"/>
                <a:cs typeface="Calibri Light"/>
              </a:rPr>
              <a:t>importanti</a:t>
            </a:r>
            <a:r>
              <a:rPr lang="en-US" sz="1400" dirty="0">
                <a:latin typeface="Calibri"/>
                <a:ea typeface="+mn-lt"/>
                <a:cs typeface="Calibri Light"/>
              </a:rPr>
              <a:t> </a:t>
            </a:r>
            <a:r>
              <a:rPr lang="en-US" sz="1400" dirty="0" err="1">
                <a:latin typeface="Calibri"/>
                <a:ea typeface="+mn-lt"/>
                <a:cs typeface="Calibri Light"/>
              </a:rPr>
              <a:t>factori</a:t>
            </a:r>
            <a:r>
              <a:rPr lang="en-US" sz="1400" dirty="0">
                <a:latin typeface="Calibri"/>
                <a:ea typeface="+mn-lt"/>
                <a:cs typeface="Calibri Light"/>
              </a:rPr>
              <a:t> ai </a:t>
            </a:r>
            <a:r>
              <a:rPr lang="en-US" sz="1400" dirty="0" err="1">
                <a:latin typeface="Calibri"/>
                <a:ea typeface="+mn-lt"/>
                <a:cs typeface="Calibri Light"/>
              </a:rPr>
              <a:t>riscului</a:t>
            </a:r>
            <a:r>
              <a:rPr lang="en-US" sz="1400" dirty="0">
                <a:latin typeface="Calibri"/>
                <a:ea typeface="+mn-lt"/>
                <a:cs typeface="Calibri Light"/>
              </a:rPr>
              <a:t>, </a:t>
            </a:r>
            <a:r>
              <a:rPr lang="en-US" sz="1400" dirty="0" err="1">
                <a:latin typeface="Calibri"/>
                <a:ea typeface="+mn-lt"/>
                <a:cs typeface="Calibri Light"/>
              </a:rPr>
              <a:t>atat</a:t>
            </a:r>
            <a:r>
              <a:rPr lang="en-US" sz="1400" dirty="0">
                <a:latin typeface="Calibri"/>
                <a:ea typeface="+mn-lt"/>
                <a:cs typeface="Calibri Light"/>
              </a:rPr>
              <a:t> de </a:t>
            </a:r>
            <a:r>
              <a:rPr lang="en-US" sz="1400" dirty="0" err="1">
                <a:latin typeface="Calibri"/>
                <a:ea typeface="+mn-lt"/>
                <a:cs typeface="Calibri Light"/>
              </a:rPr>
              <a:t>ordin</a:t>
            </a:r>
            <a:r>
              <a:rPr lang="en-US" sz="1400" dirty="0">
                <a:latin typeface="Calibri"/>
                <a:ea typeface="+mn-lt"/>
                <a:cs typeface="Calibri Light"/>
              </a:rPr>
              <a:t> </a:t>
            </a:r>
            <a:r>
              <a:rPr lang="en-US" sz="1400" dirty="0" err="1">
                <a:latin typeface="Calibri"/>
                <a:ea typeface="+mn-lt"/>
                <a:cs typeface="Calibri Light"/>
              </a:rPr>
              <a:t>tehnic</a:t>
            </a:r>
            <a:r>
              <a:rPr lang="en-US" sz="1400" dirty="0">
                <a:latin typeface="Calibri"/>
                <a:ea typeface="+mn-lt"/>
                <a:cs typeface="Calibri Light"/>
              </a:rPr>
              <a:t>, cat </a:t>
            </a:r>
            <a:r>
              <a:rPr lang="en-US" sz="1400" dirty="0" err="1">
                <a:latin typeface="Calibri"/>
                <a:ea typeface="+mn-lt"/>
                <a:cs typeface="Calibri Light"/>
              </a:rPr>
              <a:t>si</a:t>
            </a:r>
            <a:r>
              <a:rPr lang="en-US" sz="1400" dirty="0">
                <a:latin typeface="Calibri"/>
                <a:ea typeface="+mn-lt"/>
                <a:cs typeface="Calibri Light"/>
              </a:rPr>
              <a:t> organizational.</a:t>
            </a:r>
            <a:endParaRPr lang="en-US" sz="1400">
              <a:latin typeface="Calibri"/>
              <a:ea typeface="+mn-lt"/>
              <a:cs typeface="+mn-lt"/>
            </a:endParaRPr>
          </a:p>
          <a:p>
            <a:r>
              <a:rPr lang="en-US" sz="1400" dirty="0">
                <a:latin typeface="Calibri"/>
                <a:ea typeface="+mn-lt"/>
                <a:cs typeface="Calibri Light"/>
              </a:rPr>
              <a:t>      </a:t>
            </a:r>
            <a:r>
              <a:rPr lang="en-US" sz="1400" dirty="0" err="1">
                <a:latin typeface="Calibri"/>
                <a:ea typeface="+mn-lt"/>
                <a:cs typeface="Calibri Light"/>
              </a:rPr>
              <a:t>Pentru</a:t>
            </a:r>
            <a:r>
              <a:rPr lang="en-US" sz="1400" dirty="0">
                <a:latin typeface="Calibri"/>
                <a:ea typeface="+mn-lt"/>
                <a:cs typeface="Calibri Light"/>
              </a:rPr>
              <a:t> a </a:t>
            </a:r>
            <a:r>
              <a:rPr lang="en-US" sz="1400" dirty="0" err="1">
                <a:latin typeface="Calibri"/>
                <a:ea typeface="+mn-lt"/>
                <a:cs typeface="Calibri Light"/>
              </a:rPr>
              <a:t>preveni</a:t>
            </a:r>
            <a:r>
              <a:rPr lang="en-US" sz="1400" dirty="0">
                <a:latin typeface="Calibri"/>
                <a:ea typeface="+mn-lt"/>
                <a:cs typeface="Calibri Light"/>
              </a:rPr>
              <a:t> </a:t>
            </a:r>
            <a:r>
              <a:rPr lang="en-US" sz="1400" dirty="0" err="1">
                <a:latin typeface="Calibri"/>
                <a:ea typeface="+mn-lt"/>
                <a:cs typeface="Calibri Light"/>
              </a:rPr>
              <a:t>situatiile</a:t>
            </a:r>
            <a:r>
              <a:rPr lang="en-US" sz="1400" dirty="0">
                <a:latin typeface="Calibri"/>
                <a:ea typeface="+mn-lt"/>
                <a:cs typeface="Calibri Light"/>
              </a:rPr>
              <a:t> </a:t>
            </a:r>
            <a:r>
              <a:rPr lang="en-US" sz="1400" dirty="0" err="1">
                <a:latin typeface="Calibri"/>
                <a:ea typeface="+mn-lt"/>
                <a:cs typeface="Calibri Light"/>
              </a:rPr>
              <a:t>neplacute</a:t>
            </a:r>
            <a:r>
              <a:rPr lang="en-US" sz="1400" dirty="0">
                <a:latin typeface="Calibri"/>
                <a:ea typeface="+mn-lt"/>
                <a:cs typeface="Calibri Light"/>
              </a:rPr>
              <a:t> </a:t>
            </a:r>
            <a:r>
              <a:rPr lang="en-US" sz="1400" dirty="0" err="1">
                <a:latin typeface="Calibri"/>
                <a:ea typeface="+mn-lt"/>
                <a:cs typeface="Calibri Light"/>
              </a:rPr>
              <a:t>sau</a:t>
            </a:r>
            <a:r>
              <a:rPr lang="en-US" sz="1400" dirty="0">
                <a:latin typeface="Calibri"/>
                <a:ea typeface="+mn-lt"/>
                <a:cs typeface="Calibri Light"/>
              </a:rPr>
              <a:t> </a:t>
            </a:r>
            <a:r>
              <a:rPr lang="en-US" sz="1400" dirty="0" err="1">
                <a:latin typeface="Calibri"/>
                <a:ea typeface="+mn-lt"/>
                <a:cs typeface="Calibri Light"/>
              </a:rPr>
              <a:t>pierderile</a:t>
            </a:r>
            <a:r>
              <a:rPr lang="en-US" sz="1400" dirty="0">
                <a:latin typeface="Calibri"/>
                <a:ea typeface="+mn-lt"/>
                <a:cs typeface="Calibri Light"/>
              </a:rPr>
              <a:t> </a:t>
            </a:r>
            <a:r>
              <a:rPr lang="en-US" sz="1400" dirty="0" err="1">
                <a:latin typeface="Calibri"/>
                <a:ea typeface="+mn-lt"/>
                <a:cs typeface="Calibri Light"/>
              </a:rPr>
              <a:t>materiale</a:t>
            </a:r>
            <a:r>
              <a:rPr lang="en-US" sz="1400" dirty="0">
                <a:latin typeface="Calibri"/>
                <a:ea typeface="+mn-lt"/>
                <a:cs typeface="Calibri Light"/>
              </a:rPr>
              <a:t>, </a:t>
            </a:r>
            <a:r>
              <a:rPr lang="en-US" sz="1400" dirty="0" err="1">
                <a:latin typeface="Calibri"/>
                <a:ea typeface="+mn-lt"/>
                <a:cs typeface="Calibri Light"/>
              </a:rPr>
              <a:t>este</a:t>
            </a:r>
            <a:r>
              <a:rPr lang="en-US" sz="1400" dirty="0">
                <a:latin typeface="Calibri"/>
                <a:ea typeface="+mn-lt"/>
                <a:cs typeface="Calibri Light"/>
              </a:rPr>
              <a:t> </a:t>
            </a:r>
            <a:r>
              <a:rPr lang="en-US" sz="1400" dirty="0" err="1">
                <a:latin typeface="Calibri"/>
                <a:ea typeface="+mn-lt"/>
                <a:cs typeface="Calibri Light"/>
              </a:rPr>
              <a:t>necesar</a:t>
            </a:r>
            <a:r>
              <a:rPr lang="en-US" sz="1400" dirty="0">
                <a:latin typeface="Calibri"/>
                <a:ea typeface="+mn-lt"/>
                <a:cs typeface="Calibri Light"/>
              </a:rPr>
              <a:t> </a:t>
            </a:r>
            <a:r>
              <a:rPr lang="en-US" sz="1400" dirty="0" err="1">
                <a:latin typeface="Calibri"/>
                <a:ea typeface="+mn-lt"/>
                <a:cs typeface="Calibri Light"/>
              </a:rPr>
              <a:t>sa</a:t>
            </a:r>
            <a:r>
              <a:rPr lang="en-US" sz="1400" dirty="0">
                <a:latin typeface="Calibri"/>
                <a:ea typeface="+mn-lt"/>
                <a:cs typeface="Calibri Light"/>
              </a:rPr>
              <a:t> se </a:t>
            </a:r>
            <a:r>
              <a:rPr lang="en-US" sz="1400" dirty="0" err="1">
                <a:latin typeface="Calibri"/>
                <a:ea typeface="+mn-lt"/>
                <a:cs typeface="Calibri Light"/>
              </a:rPr>
              <a:t>ia</a:t>
            </a:r>
            <a:r>
              <a:rPr lang="en-US" sz="1400" dirty="0">
                <a:latin typeface="Calibri"/>
                <a:ea typeface="+mn-lt"/>
                <a:cs typeface="Calibri Light"/>
              </a:rPr>
              <a:t> in </a:t>
            </a:r>
            <a:r>
              <a:rPr lang="en-US" sz="1400" dirty="0" err="1">
                <a:latin typeface="Calibri"/>
                <a:ea typeface="+mn-lt"/>
                <a:cs typeface="Calibri Light"/>
              </a:rPr>
              <a:t>considerare</a:t>
            </a:r>
            <a:r>
              <a:rPr lang="en-US" sz="1400" dirty="0">
                <a:latin typeface="Calibri"/>
                <a:ea typeface="+mn-lt"/>
                <a:cs typeface="Calibri Light"/>
              </a:rPr>
              <a:t> </a:t>
            </a:r>
            <a:r>
              <a:rPr lang="en-US" sz="1400" dirty="0" err="1">
                <a:latin typeface="Calibri"/>
                <a:ea typeface="+mn-lt"/>
                <a:cs typeface="Calibri Light"/>
              </a:rPr>
              <a:t>inca</a:t>
            </a:r>
            <a:r>
              <a:rPr lang="en-US" sz="1400" dirty="0">
                <a:latin typeface="Calibri"/>
                <a:ea typeface="+mn-lt"/>
                <a:cs typeface="Calibri Light"/>
              </a:rPr>
              <a:t> din </a:t>
            </a:r>
            <a:r>
              <a:rPr lang="en-US" sz="1400" dirty="0" err="1">
                <a:latin typeface="Calibri"/>
                <a:ea typeface="+mn-lt"/>
                <a:cs typeface="Calibri Light"/>
              </a:rPr>
              <a:t>faza</a:t>
            </a:r>
            <a:r>
              <a:rPr lang="en-US" sz="1400" dirty="0">
                <a:latin typeface="Calibri"/>
                <a:ea typeface="+mn-lt"/>
                <a:cs typeface="Calibri Light"/>
              </a:rPr>
              <a:t> </a:t>
            </a:r>
            <a:r>
              <a:rPr lang="en-US" sz="1400" dirty="0" err="1">
                <a:latin typeface="Calibri"/>
                <a:ea typeface="+mn-lt"/>
                <a:cs typeface="Calibri Light"/>
              </a:rPr>
              <a:t>initiala</a:t>
            </a:r>
            <a:r>
              <a:rPr lang="en-US" sz="1400" dirty="0">
                <a:latin typeface="Calibri"/>
                <a:ea typeface="+mn-lt"/>
                <a:cs typeface="Calibri Light"/>
              </a:rPr>
              <a:t> a </a:t>
            </a:r>
            <a:r>
              <a:rPr lang="en-US" sz="1400" dirty="0" err="1">
                <a:latin typeface="Calibri"/>
                <a:ea typeface="+mn-lt"/>
                <a:cs typeface="Calibri Light"/>
              </a:rPr>
              <a:t>proiectului</a:t>
            </a:r>
            <a:r>
              <a:rPr lang="en-US" sz="1400" dirty="0">
                <a:latin typeface="Calibri"/>
                <a:ea typeface="+mn-lt"/>
                <a:cs typeface="Calibri Light"/>
              </a:rPr>
              <a:t> </a:t>
            </a:r>
            <a:r>
              <a:rPr lang="en-US" sz="1400" dirty="0" err="1">
                <a:latin typeface="Calibri"/>
                <a:ea typeface="+mn-lt"/>
                <a:cs typeface="Calibri Light"/>
              </a:rPr>
              <a:t>cei</a:t>
            </a:r>
            <a:r>
              <a:rPr lang="en-US" sz="1400" dirty="0">
                <a:latin typeface="Calibri"/>
                <a:ea typeface="+mn-lt"/>
                <a:cs typeface="Calibri Light"/>
              </a:rPr>
              <a:t> </a:t>
            </a:r>
            <a:r>
              <a:rPr lang="en-US" sz="1400" dirty="0" err="1">
                <a:latin typeface="Calibri"/>
                <a:ea typeface="+mn-lt"/>
                <a:cs typeface="Calibri Light"/>
              </a:rPr>
              <a:t>mai</a:t>
            </a:r>
            <a:r>
              <a:rPr lang="en-US" sz="1400" dirty="0">
                <a:latin typeface="Calibri"/>
                <a:ea typeface="+mn-lt"/>
                <a:cs typeface="Calibri Light"/>
              </a:rPr>
              <a:t> </a:t>
            </a:r>
            <a:r>
              <a:rPr lang="en-US" sz="1400" dirty="0" err="1">
                <a:latin typeface="Calibri"/>
                <a:ea typeface="+mn-lt"/>
                <a:cs typeface="Calibri Light"/>
              </a:rPr>
              <a:t>importanti</a:t>
            </a:r>
            <a:r>
              <a:rPr lang="en-US" sz="1400" dirty="0">
                <a:latin typeface="Calibri"/>
                <a:ea typeface="+mn-lt"/>
                <a:cs typeface="Calibri Light"/>
              </a:rPr>
              <a:t> </a:t>
            </a:r>
            <a:r>
              <a:rPr lang="en-US" sz="1400" dirty="0" err="1">
                <a:latin typeface="Calibri"/>
                <a:ea typeface="+mn-lt"/>
                <a:cs typeface="Calibri Light"/>
              </a:rPr>
              <a:t>factori</a:t>
            </a:r>
            <a:r>
              <a:rPr lang="en-US" sz="1400" dirty="0">
                <a:latin typeface="Calibri"/>
                <a:ea typeface="+mn-lt"/>
                <a:cs typeface="Calibri Light"/>
              </a:rPr>
              <a:t> ai </a:t>
            </a:r>
            <a:r>
              <a:rPr lang="en-US" sz="1400" dirty="0" err="1">
                <a:latin typeface="Calibri"/>
                <a:ea typeface="+mn-lt"/>
                <a:cs typeface="Calibri Light"/>
              </a:rPr>
              <a:t>riscului</a:t>
            </a:r>
            <a:r>
              <a:rPr lang="en-US" sz="1400" dirty="0">
                <a:latin typeface="Calibri"/>
                <a:ea typeface="+mn-lt"/>
                <a:cs typeface="Calibri Light"/>
              </a:rPr>
              <a:t>, precum </a:t>
            </a:r>
            <a:r>
              <a:rPr lang="en-US" sz="1400" dirty="0" err="1">
                <a:latin typeface="Calibri"/>
                <a:ea typeface="+mn-lt"/>
                <a:cs typeface="Calibri Light"/>
              </a:rPr>
              <a:t>si</a:t>
            </a:r>
            <a:r>
              <a:rPr lang="en-US" sz="1400" dirty="0">
                <a:latin typeface="Calibri"/>
                <a:ea typeface="+mn-lt"/>
                <a:cs typeface="Calibri Light"/>
              </a:rPr>
              <a:t> </a:t>
            </a:r>
            <a:r>
              <a:rPr lang="en-US" sz="1400" dirty="0" err="1">
                <a:latin typeface="Calibri"/>
                <a:ea typeface="+mn-lt"/>
                <a:cs typeface="Calibri Light"/>
              </a:rPr>
              <a:t>sa</a:t>
            </a:r>
            <a:r>
              <a:rPr lang="en-US" sz="1400" dirty="0">
                <a:latin typeface="Calibri"/>
                <a:ea typeface="+mn-lt"/>
                <a:cs typeface="Calibri Light"/>
              </a:rPr>
              <a:t> se </a:t>
            </a:r>
            <a:r>
              <a:rPr lang="en-US" sz="1400" dirty="0" err="1">
                <a:latin typeface="Calibri"/>
                <a:ea typeface="+mn-lt"/>
                <a:cs typeface="Calibri Light"/>
              </a:rPr>
              <a:t>implementeze</a:t>
            </a:r>
            <a:r>
              <a:rPr lang="en-US" sz="1400" dirty="0">
                <a:latin typeface="Calibri"/>
                <a:ea typeface="+mn-lt"/>
                <a:cs typeface="Calibri Light"/>
              </a:rPr>
              <a:t> o </a:t>
            </a:r>
            <a:r>
              <a:rPr lang="en-US" sz="1400" dirty="0" err="1">
                <a:latin typeface="Calibri"/>
                <a:ea typeface="+mn-lt"/>
                <a:cs typeface="Calibri Light"/>
              </a:rPr>
              <a:t>strategie</a:t>
            </a:r>
            <a:r>
              <a:rPr lang="en-US" sz="1400" dirty="0">
                <a:latin typeface="Calibri"/>
                <a:ea typeface="+mn-lt"/>
                <a:cs typeface="Calibri Light"/>
              </a:rPr>
              <a:t> </a:t>
            </a:r>
            <a:r>
              <a:rPr lang="en-US" sz="1400" dirty="0" err="1">
                <a:latin typeface="Calibri"/>
                <a:ea typeface="+mn-lt"/>
                <a:cs typeface="Calibri Light"/>
              </a:rPr>
              <a:t>adecvata</a:t>
            </a:r>
            <a:r>
              <a:rPr lang="en-US" sz="1400" dirty="0">
                <a:latin typeface="Calibri"/>
                <a:ea typeface="+mn-lt"/>
                <a:cs typeface="Calibri Light"/>
              </a:rPr>
              <a:t> de management al </a:t>
            </a:r>
            <a:r>
              <a:rPr lang="en-US" sz="1400" dirty="0" err="1">
                <a:latin typeface="Calibri"/>
                <a:ea typeface="+mn-lt"/>
                <a:cs typeface="Calibri Light"/>
              </a:rPr>
              <a:t>riscurilor</a:t>
            </a:r>
            <a:r>
              <a:rPr lang="en-US" sz="1400" dirty="0">
                <a:latin typeface="Calibri"/>
                <a:ea typeface="+mn-lt"/>
                <a:cs typeface="Calibri Light"/>
              </a:rPr>
              <a:t>. </a:t>
            </a:r>
            <a:r>
              <a:rPr lang="en-US" sz="1400" dirty="0" err="1">
                <a:latin typeface="Calibri"/>
                <a:ea typeface="+mn-lt"/>
                <a:cs typeface="Calibri Light"/>
              </a:rPr>
              <a:t>Aceasta</a:t>
            </a:r>
            <a:r>
              <a:rPr lang="en-US" sz="1400" dirty="0">
                <a:latin typeface="Calibri"/>
                <a:ea typeface="+mn-lt"/>
                <a:cs typeface="Calibri Light"/>
              </a:rPr>
              <a:t> </a:t>
            </a:r>
            <a:r>
              <a:rPr lang="en-US" sz="1400" dirty="0" err="1">
                <a:latin typeface="Calibri"/>
                <a:ea typeface="+mn-lt"/>
                <a:cs typeface="Calibri Light"/>
              </a:rPr>
              <a:t>strategie</a:t>
            </a:r>
            <a:r>
              <a:rPr lang="en-US" sz="1400" dirty="0">
                <a:latin typeface="Calibri"/>
                <a:ea typeface="+mn-lt"/>
                <a:cs typeface="Calibri Light"/>
              </a:rPr>
              <a:t> </a:t>
            </a:r>
            <a:r>
              <a:rPr lang="en-US" sz="1400" dirty="0" err="1">
                <a:latin typeface="Calibri"/>
                <a:ea typeface="+mn-lt"/>
                <a:cs typeface="Calibri Light"/>
              </a:rPr>
              <a:t>trebuie</a:t>
            </a:r>
            <a:r>
              <a:rPr lang="en-US" sz="1400" dirty="0">
                <a:latin typeface="Calibri"/>
                <a:ea typeface="+mn-lt"/>
                <a:cs typeface="Calibri Light"/>
              </a:rPr>
              <a:t> </a:t>
            </a:r>
            <a:r>
              <a:rPr lang="en-US" sz="1400" dirty="0" err="1">
                <a:latin typeface="Calibri"/>
                <a:ea typeface="+mn-lt"/>
                <a:cs typeface="Calibri Light"/>
              </a:rPr>
              <a:t>sa</a:t>
            </a:r>
            <a:r>
              <a:rPr lang="en-US" sz="1400" dirty="0">
                <a:latin typeface="Calibri"/>
                <a:ea typeface="+mn-lt"/>
                <a:cs typeface="Calibri Light"/>
              </a:rPr>
              <a:t> </a:t>
            </a:r>
            <a:r>
              <a:rPr lang="en-US" sz="1400" dirty="0" err="1">
                <a:latin typeface="Calibri"/>
                <a:ea typeface="+mn-lt"/>
                <a:cs typeface="Calibri Light"/>
              </a:rPr>
              <a:t>ia</a:t>
            </a:r>
            <a:r>
              <a:rPr lang="en-US" sz="1400" dirty="0">
                <a:latin typeface="Calibri"/>
                <a:ea typeface="+mn-lt"/>
                <a:cs typeface="Calibri Light"/>
              </a:rPr>
              <a:t> in </a:t>
            </a:r>
            <a:r>
              <a:rPr lang="en-US" sz="1400" dirty="0" err="1">
                <a:latin typeface="Calibri"/>
                <a:ea typeface="+mn-lt"/>
                <a:cs typeface="Calibri Light"/>
              </a:rPr>
              <a:t>calcul</a:t>
            </a:r>
            <a:r>
              <a:rPr lang="en-US" sz="1400" dirty="0">
                <a:latin typeface="Calibri"/>
                <a:ea typeface="+mn-lt"/>
                <a:cs typeface="Calibri Light"/>
              </a:rPr>
              <a:t> </a:t>
            </a:r>
            <a:r>
              <a:rPr lang="en-US" sz="1400" dirty="0" err="1">
                <a:latin typeface="Calibri"/>
                <a:ea typeface="+mn-lt"/>
                <a:cs typeface="Calibri Light"/>
              </a:rPr>
              <a:t>atat</a:t>
            </a:r>
            <a:r>
              <a:rPr lang="en-US" sz="1400" dirty="0">
                <a:latin typeface="Calibri"/>
                <a:ea typeface="+mn-lt"/>
                <a:cs typeface="Calibri Light"/>
              </a:rPr>
              <a:t> </a:t>
            </a:r>
            <a:r>
              <a:rPr lang="en-US" sz="1400" dirty="0" err="1">
                <a:latin typeface="Calibri"/>
                <a:ea typeface="+mn-lt"/>
                <a:cs typeface="Calibri Light"/>
              </a:rPr>
              <a:t>estimarea</a:t>
            </a:r>
            <a:r>
              <a:rPr lang="en-US" sz="1400" dirty="0">
                <a:latin typeface="Calibri"/>
                <a:ea typeface="+mn-lt"/>
                <a:cs typeface="Calibri Light"/>
              </a:rPr>
              <a:t>, cat </a:t>
            </a:r>
            <a:r>
              <a:rPr lang="en-US" sz="1400" dirty="0" err="1">
                <a:latin typeface="Calibri"/>
                <a:ea typeface="+mn-lt"/>
                <a:cs typeface="Calibri Light"/>
              </a:rPr>
              <a:t>si</a:t>
            </a:r>
            <a:r>
              <a:rPr lang="en-US" sz="1400" dirty="0">
                <a:latin typeface="Calibri"/>
                <a:ea typeface="+mn-lt"/>
                <a:cs typeface="Calibri Light"/>
              </a:rPr>
              <a:t> </a:t>
            </a:r>
            <a:r>
              <a:rPr lang="en-US" sz="1400" dirty="0" err="1">
                <a:latin typeface="Calibri"/>
                <a:ea typeface="+mn-lt"/>
                <a:cs typeface="Calibri Light"/>
              </a:rPr>
              <a:t>controlul</a:t>
            </a:r>
            <a:r>
              <a:rPr lang="en-US" sz="1400" dirty="0">
                <a:latin typeface="Calibri"/>
                <a:ea typeface="+mn-lt"/>
                <a:cs typeface="Calibri Light"/>
              </a:rPr>
              <a:t> </a:t>
            </a:r>
            <a:r>
              <a:rPr lang="en-US" sz="1400" dirty="0" err="1">
                <a:latin typeface="Calibri"/>
                <a:ea typeface="+mn-lt"/>
                <a:cs typeface="Calibri Light"/>
              </a:rPr>
              <a:t>aparitiei</a:t>
            </a:r>
            <a:r>
              <a:rPr lang="en-US" sz="1400" dirty="0">
                <a:latin typeface="Calibri"/>
                <a:ea typeface="+mn-lt"/>
                <a:cs typeface="Calibri Light"/>
              </a:rPr>
              <a:t> </a:t>
            </a:r>
            <a:r>
              <a:rPr lang="en-US" sz="1400" dirty="0" err="1">
                <a:latin typeface="Calibri"/>
                <a:ea typeface="+mn-lt"/>
                <a:cs typeface="Calibri Light"/>
              </a:rPr>
              <a:t>potentialelor</a:t>
            </a:r>
            <a:r>
              <a:rPr lang="en-US" sz="1400" dirty="0">
                <a:latin typeface="Calibri"/>
                <a:ea typeface="+mn-lt"/>
                <a:cs typeface="Calibri Light"/>
              </a:rPr>
              <a:t> </a:t>
            </a:r>
            <a:r>
              <a:rPr lang="en-US" sz="1400" dirty="0" err="1">
                <a:latin typeface="Calibri"/>
                <a:ea typeface="+mn-lt"/>
                <a:cs typeface="Calibri Light"/>
              </a:rPr>
              <a:t>situatii</a:t>
            </a:r>
            <a:r>
              <a:rPr lang="en-US" sz="1400" dirty="0">
                <a:latin typeface="Calibri"/>
                <a:ea typeface="+mn-lt"/>
                <a:cs typeface="Calibri Light"/>
              </a:rPr>
              <a:t> de </a:t>
            </a:r>
            <a:r>
              <a:rPr lang="en-US" sz="1400" dirty="0" err="1">
                <a:latin typeface="Calibri"/>
                <a:ea typeface="+mn-lt"/>
                <a:cs typeface="Calibri Light"/>
              </a:rPr>
              <a:t>risc</a:t>
            </a:r>
            <a:r>
              <a:rPr lang="en-US" sz="1400" dirty="0">
                <a:latin typeface="Calibri"/>
                <a:ea typeface="+mn-lt"/>
                <a:cs typeface="Calibri Light"/>
              </a:rPr>
              <a:t>, </a:t>
            </a:r>
            <a:r>
              <a:rPr lang="en-US" sz="1400" dirty="0" err="1">
                <a:latin typeface="Calibri"/>
                <a:ea typeface="+mn-lt"/>
                <a:cs typeface="Calibri Light"/>
              </a:rPr>
              <a:t>astfel</a:t>
            </a:r>
            <a:r>
              <a:rPr lang="en-US" sz="1400" dirty="0">
                <a:latin typeface="Calibri"/>
                <a:ea typeface="+mn-lt"/>
                <a:cs typeface="Calibri Light"/>
              </a:rPr>
              <a:t> </a:t>
            </a:r>
            <a:r>
              <a:rPr lang="en-US" sz="1400" dirty="0" err="1">
                <a:latin typeface="Calibri"/>
                <a:ea typeface="+mn-lt"/>
                <a:cs typeface="Calibri Light"/>
              </a:rPr>
              <a:t>incat</a:t>
            </a:r>
            <a:r>
              <a:rPr lang="en-US" sz="1400" dirty="0">
                <a:latin typeface="Calibri"/>
                <a:ea typeface="+mn-lt"/>
                <a:cs typeface="Calibri Light"/>
              </a:rPr>
              <a:t> </a:t>
            </a:r>
            <a:r>
              <a:rPr lang="en-US" sz="1400" dirty="0" err="1">
                <a:latin typeface="Calibri"/>
                <a:ea typeface="+mn-lt"/>
                <a:cs typeface="Calibri Light"/>
              </a:rPr>
              <a:t>sa</a:t>
            </a:r>
            <a:r>
              <a:rPr lang="en-US" sz="1400" dirty="0">
                <a:latin typeface="Calibri"/>
                <a:ea typeface="+mn-lt"/>
                <a:cs typeface="Calibri Light"/>
              </a:rPr>
              <a:t> se </a:t>
            </a:r>
            <a:r>
              <a:rPr lang="en-US" sz="1400" dirty="0" err="1">
                <a:latin typeface="Calibri"/>
                <a:ea typeface="+mn-lt"/>
                <a:cs typeface="Calibri Light"/>
              </a:rPr>
              <a:t>poata</a:t>
            </a:r>
            <a:r>
              <a:rPr lang="en-US" sz="1400" dirty="0">
                <a:latin typeface="Calibri"/>
                <a:ea typeface="+mn-lt"/>
                <a:cs typeface="Calibri Light"/>
              </a:rPr>
              <a:t> </a:t>
            </a:r>
            <a:r>
              <a:rPr lang="en-US" sz="1400" dirty="0" err="1">
                <a:latin typeface="Calibri"/>
                <a:ea typeface="+mn-lt"/>
                <a:cs typeface="Calibri Light"/>
              </a:rPr>
              <a:t>lua</a:t>
            </a:r>
            <a:r>
              <a:rPr lang="en-US" sz="1400" dirty="0">
                <a:latin typeface="Calibri"/>
                <a:ea typeface="+mn-lt"/>
                <a:cs typeface="Calibri Light"/>
              </a:rPr>
              <a:t> </a:t>
            </a:r>
            <a:r>
              <a:rPr lang="en-US" sz="1400" dirty="0" err="1">
                <a:latin typeface="Calibri"/>
                <a:ea typeface="+mn-lt"/>
                <a:cs typeface="Calibri Light"/>
              </a:rPr>
              <a:t>masurile</a:t>
            </a:r>
            <a:r>
              <a:rPr lang="en-US" sz="1400" dirty="0">
                <a:latin typeface="Calibri"/>
                <a:ea typeface="+mn-lt"/>
                <a:cs typeface="Calibri Light"/>
              </a:rPr>
              <a:t> </a:t>
            </a:r>
            <a:r>
              <a:rPr lang="en-US" sz="1400" dirty="0" err="1">
                <a:latin typeface="Calibri"/>
                <a:ea typeface="+mn-lt"/>
                <a:cs typeface="Calibri Light"/>
              </a:rPr>
              <a:t>necesare</a:t>
            </a:r>
            <a:r>
              <a:rPr lang="en-US" sz="1400" dirty="0">
                <a:latin typeface="Calibri"/>
                <a:ea typeface="+mn-lt"/>
                <a:cs typeface="Calibri Light"/>
              </a:rPr>
              <a:t> </a:t>
            </a:r>
            <a:r>
              <a:rPr lang="en-US" sz="1400" dirty="0" err="1">
                <a:latin typeface="Calibri"/>
                <a:ea typeface="+mn-lt"/>
                <a:cs typeface="Calibri Light"/>
              </a:rPr>
              <a:t>inainte</a:t>
            </a:r>
            <a:r>
              <a:rPr lang="en-US" sz="1400" dirty="0">
                <a:latin typeface="Calibri"/>
                <a:ea typeface="+mn-lt"/>
                <a:cs typeface="Calibri Light"/>
              </a:rPr>
              <a:t> ca </a:t>
            </a:r>
            <a:r>
              <a:rPr lang="en-US" sz="1400" dirty="0" err="1">
                <a:latin typeface="Calibri"/>
                <a:ea typeface="+mn-lt"/>
                <a:cs typeface="Calibri Light"/>
              </a:rPr>
              <a:t>acestea</a:t>
            </a:r>
            <a:r>
              <a:rPr lang="en-US" sz="1400" dirty="0">
                <a:latin typeface="Calibri"/>
                <a:ea typeface="+mn-lt"/>
                <a:cs typeface="Calibri Light"/>
              </a:rPr>
              <a:t> </a:t>
            </a:r>
            <a:r>
              <a:rPr lang="en-US" sz="1400" dirty="0" err="1">
                <a:latin typeface="Calibri"/>
                <a:ea typeface="+mn-lt"/>
                <a:cs typeface="Calibri Light"/>
              </a:rPr>
              <a:t>sa</a:t>
            </a:r>
            <a:r>
              <a:rPr lang="en-US" sz="1400" dirty="0">
                <a:latin typeface="Calibri"/>
                <a:ea typeface="+mn-lt"/>
                <a:cs typeface="Calibri Light"/>
              </a:rPr>
              <a:t> se </a:t>
            </a:r>
            <a:r>
              <a:rPr lang="en-US" sz="1400" dirty="0" err="1">
                <a:latin typeface="Calibri"/>
                <a:ea typeface="+mn-lt"/>
                <a:cs typeface="Calibri Light"/>
              </a:rPr>
              <a:t>materializeze</a:t>
            </a:r>
            <a:r>
              <a:rPr lang="en-US" sz="1400" dirty="0">
                <a:latin typeface="Calibri"/>
                <a:ea typeface="+mn-lt"/>
                <a:cs typeface="Calibri Light"/>
              </a:rPr>
              <a:t>.  </a:t>
            </a:r>
            <a:endParaRPr lang="en-US" sz="1400" dirty="0">
              <a:latin typeface="Calibri"/>
              <a:ea typeface="+mn-lt"/>
              <a:cs typeface="Calibri"/>
            </a:endParaRPr>
          </a:p>
          <a:p>
            <a:r>
              <a:rPr lang="en-US" sz="1400" dirty="0" err="1">
                <a:latin typeface="Calibri"/>
                <a:ea typeface="+mn-lt"/>
                <a:cs typeface="Calibri Light"/>
              </a:rPr>
              <a:t>Astfel</a:t>
            </a:r>
            <a:r>
              <a:rPr lang="en-US" sz="1400" dirty="0">
                <a:latin typeface="Calibri"/>
                <a:ea typeface="+mn-lt"/>
                <a:cs typeface="Calibri Light"/>
              </a:rPr>
              <a:t>, in </a:t>
            </a:r>
            <a:r>
              <a:rPr lang="en-US" sz="1400" dirty="0" err="1">
                <a:latin typeface="Calibri"/>
                <a:ea typeface="+mn-lt"/>
                <a:cs typeface="Calibri Light"/>
              </a:rPr>
              <a:t>urma</a:t>
            </a:r>
            <a:r>
              <a:rPr lang="en-US" sz="1400" dirty="0">
                <a:latin typeface="Calibri"/>
                <a:ea typeface="+mn-lt"/>
                <a:cs typeface="Calibri Light"/>
              </a:rPr>
              <a:t> </a:t>
            </a:r>
            <a:r>
              <a:rPr lang="en-US" sz="1400" dirty="0" err="1">
                <a:latin typeface="Calibri"/>
                <a:ea typeface="+mn-lt"/>
                <a:cs typeface="Calibri Light"/>
              </a:rPr>
              <a:t>analizei</a:t>
            </a:r>
            <a:r>
              <a:rPr lang="en-US" sz="1400" dirty="0">
                <a:latin typeface="Calibri"/>
                <a:ea typeface="+mn-lt"/>
                <a:cs typeface="Calibri Light"/>
              </a:rPr>
              <a:t> </a:t>
            </a:r>
            <a:r>
              <a:rPr lang="en-US" sz="1400" dirty="0" err="1">
                <a:latin typeface="Calibri"/>
                <a:ea typeface="+mn-lt"/>
                <a:cs typeface="Calibri Light"/>
              </a:rPr>
              <a:t>aplicatiei</a:t>
            </a:r>
            <a:r>
              <a:rPr lang="en-US" sz="1400" dirty="0">
                <a:latin typeface="Calibri"/>
                <a:ea typeface="+mn-lt"/>
                <a:cs typeface="Calibri Light"/>
              </a:rPr>
              <a:t> </a:t>
            </a:r>
            <a:r>
              <a:rPr lang="en-US" sz="1400" dirty="0" err="1">
                <a:latin typeface="Calibri"/>
                <a:ea typeface="+mn-lt"/>
                <a:cs typeface="Calibri Light"/>
              </a:rPr>
              <a:t>noastre</a:t>
            </a:r>
            <a:r>
              <a:rPr lang="en-US" sz="1400" dirty="0">
                <a:latin typeface="Calibri"/>
                <a:ea typeface="+mn-lt"/>
                <a:cs typeface="Calibri Light"/>
              </a:rPr>
              <a:t>, am </a:t>
            </a:r>
            <a:r>
              <a:rPr lang="en-US" sz="1400" dirty="0" err="1">
                <a:latin typeface="Calibri"/>
                <a:ea typeface="+mn-lt"/>
                <a:cs typeface="Calibri Light"/>
              </a:rPr>
              <a:t>constatat</a:t>
            </a:r>
            <a:r>
              <a:rPr lang="en-US" sz="1400" dirty="0">
                <a:latin typeface="Calibri"/>
                <a:ea typeface="+mn-lt"/>
                <a:cs typeface="Calibri Light"/>
              </a:rPr>
              <a:t> ca </a:t>
            </a:r>
            <a:r>
              <a:rPr lang="en-US" sz="1400" dirty="0" err="1">
                <a:latin typeface="Calibri"/>
                <a:ea typeface="+mn-lt"/>
                <a:cs typeface="Calibri Light"/>
              </a:rPr>
              <a:t>nivelul</a:t>
            </a:r>
            <a:r>
              <a:rPr lang="en-US" sz="1400" dirty="0">
                <a:latin typeface="Calibri"/>
                <a:ea typeface="+mn-lt"/>
                <a:cs typeface="Calibri Light"/>
              </a:rPr>
              <a:t> de </a:t>
            </a:r>
            <a:r>
              <a:rPr lang="en-US" sz="1400" dirty="0" err="1">
                <a:latin typeface="Calibri"/>
                <a:ea typeface="+mn-lt"/>
                <a:cs typeface="Calibri Light"/>
              </a:rPr>
              <a:t>risc</a:t>
            </a:r>
            <a:r>
              <a:rPr lang="en-US" sz="1400" dirty="0">
                <a:latin typeface="Calibri"/>
                <a:ea typeface="+mn-lt"/>
                <a:cs typeface="Calibri Light"/>
              </a:rPr>
              <a:t> </a:t>
            </a:r>
            <a:r>
              <a:rPr lang="en-US" sz="1400" dirty="0" err="1">
                <a:latin typeface="Calibri"/>
                <a:ea typeface="+mn-lt"/>
                <a:cs typeface="Calibri Light"/>
              </a:rPr>
              <a:t>este</a:t>
            </a:r>
            <a:r>
              <a:rPr lang="en-US" sz="1400" dirty="0">
                <a:latin typeface="Calibri"/>
                <a:ea typeface="+mn-lt"/>
                <a:cs typeface="Calibri Light"/>
              </a:rPr>
              <a:t> </a:t>
            </a:r>
            <a:r>
              <a:rPr lang="en-US" sz="1400" dirty="0" err="1">
                <a:latin typeface="Calibri"/>
                <a:ea typeface="+mn-lt"/>
                <a:cs typeface="Calibri Light"/>
              </a:rPr>
              <a:t>unul</a:t>
            </a:r>
            <a:r>
              <a:rPr lang="en-US" sz="1400" dirty="0">
                <a:latin typeface="Calibri"/>
                <a:ea typeface="+mn-lt"/>
                <a:cs typeface="Calibri Light"/>
              </a:rPr>
              <a:t> </a:t>
            </a:r>
            <a:r>
              <a:rPr lang="en-US" sz="1400" dirty="0" err="1">
                <a:latin typeface="Calibri"/>
                <a:ea typeface="+mn-lt"/>
                <a:cs typeface="Calibri Light"/>
              </a:rPr>
              <a:t>scazut</a:t>
            </a:r>
            <a:r>
              <a:rPr lang="en-US" sz="1400" dirty="0">
                <a:latin typeface="Calibri"/>
                <a:ea typeface="+mn-lt"/>
                <a:cs typeface="Calibri Light"/>
              </a:rPr>
              <a:t>, </a:t>
            </a:r>
            <a:r>
              <a:rPr lang="en-US" sz="1400" dirty="0" err="1">
                <a:latin typeface="Calibri"/>
                <a:ea typeface="+mn-lt"/>
                <a:cs typeface="Calibri Light"/>
              </a:rPr>
              <a:t>ceea</a:t>
            </a:r>
            <a:r>
              <a:rPr lang="en-US" sz="1400" dirty="0">
                <a:latin typeface="Calibri"/>
                <a:ea typeface="+mn-lt"/>
                <a:cs typeface="Calibri Light"/>
              </a:rPr>
              <a:t> </a:t>
            </a:r>
            <a:r>
              <a:rPr lang="en-US" sz="1400" dirty="0" err="1">
                <a:latin typeface="Calibri"/>
                <a:ea typeface="+mn-lt"/>
                <a:cs typeface="Calibri Light"/>
              </a:rPr>
              <a:t>ce</a:t>
            </a:r>
            <a:r>
              <a:rPr lang="en-US" sz="1400" dirty="0">
                <a:latin typeface="Calibri"/>
                <a:ea typeface="+mn-lt"/>
                <a:cs typeface="Calibri Light"/>
              </a:rPr>
              <a:t> </a:t>
            </a:r>
            <a:r>
              <a:rPr lang="en-US" sz="1400" dirty="0" err="1">
                <a:latin typeface="Calibri"/>
                <a:ea typeface="+mn-lt"/>
                <a:cs typeface="Calibri Light"/>
              </a:rPr>
              <a:t>inseamna</a:t>
            </a:r>
            <a:r>
              <a:rPr lang="en-US" sz="1400" dirty="0">
                <a:latin typeface="Calibri"/>
                <a:ea typeface="+mn-lt"/>
                <a:cs typeface="Calibri Light"/>
              </a:rPr>
              <a:t> ca </a:t>
            </a:r>
            <a:r>
              <a:rPr lang="en-US" sz="1400" dirty="0" err="1">
                <a:latin typeface="Calibri"/>
                <a:ea typeface="+mn-lt"/>
                <a:cs typeface="Calibri Light"/>
              </a:rPr>
              <a:t>utilizatorii</a:t>
            </a:r>
            <a:r>
              <a:rPr lang="en-US" sz="1400" dirty="0">
                <a:latin typeface="Calibri"/>
                <a:ea typeface="+mn-lt"/>
                <a:cs typeface="Calibri Light"/>
              </a:rPr>
              <a:t> o pot </a:t>
            </a:r>
            <a:r>
              <a:rPr lang="en-US" sz="1400" dirty="0" err="1">
                <a:latin typeface="Calibri"/>
                <a:ea typeface="+mn-lt"/>
                <a:cs typeface="Calibri Light"/>
              </a:rPr>
              <a:t>folosi</a:t>
            </a:r>
            <a:r>
              <a:rPr lang="en-US" sz="1400" dirty="0">
                <a:latin typeface="Calibri"/>
                <a:ea typeface="+mn-lt"/>
                <a:cs typeface="Calibri Light"/>
              </a:rPr>
              <a:t> cu </a:t>
            </a:r>
            <a:r>
              <a:rPr lang="en-US" sz="1400" dirty="0" err="1">
                <a:latin typeface="Calibri"/>
                <a:ea typeface="+mn-lt"/>
                <a:cs typeface="Calibri Light"/>
              </a:rPr>
              <a:t>incredere</a:t>
            </a:r>
            <a:r>
              <a:rPr lang="en-US" sz="1400" dirty="0">
                <a:latin typeface="Calibri"/>
                <a:ea typeface="+mn-lt"/>
                <a:cs typeface="Calibri Light"/>
              </a:rPr>
              <a:t> </a:t>
            </a:r>
            <a:r>
              <a:rPr lang="en-US" sz="1400" dirty="0" err="1">
                <a:latin typeface="Calibri"/>
                <a:ea typeface="+mn-lt"/>
                <a:cs typeface="Calibri Light"/>
              </a:rPr>
              <a:t>si</a:t>
            </a:r>
            <a:r>
              <a:rPr lang="en-US" sz="1400" dirty="0">
                <a:latin typeface="Calibri"/>
                <a:ea typeface="+mn-lt"/>
                <a:cs typeface="Calibri Light"/>
              </a:rPr>
              <a:t> </a:t>
            </a:r>
            <a:r>
              <a:rPr lang="en-US" sz="1400" dirty="0" err="1">
                <a:latin typeface="Calibri"/>
                <a:ea typeface="+mn-lt"/>
                <a:cs typeface="Calibri Light"/>
              </a:rPr>
              <a:t>fara</a:t>
            </a:r>
            <a:r>
              <a:rPr lang="en-US" sz="1400" dirty="0">
                <a:latin typeface="Calibri"/>
                <a:ea typeface="+mn-lt"/>
                <a:cs typeface="Calibri Light"/>
              </a:rPr>
              <a:t> </a:t>
            </a:r>
            <a:r>
              <a:rPr lang="en-US" sz="1400" dirty="0" err="1">
                <a:latin typeface="Calibri"/>
                <a:ea typeface="+mn-lt"/>
                <a:cs typeface="Calibri Light"/>
              </a:rPr>
              <a:t>teama</a:t>
            </a:r>
            <a:r>
              <a:rPr lang="en-US" sz="1400" dirty="0">
                <a:latin typeface="Calibri"/>
                <a:ea typeface="+mn-lt"/>
                <a:cs typeface="Calibri Light"/>
              </a:rPr>
              <a:t> de </a:t>
            </a:r>
            <a:r>
              <a:rPr lang="en-US" sz="1400" dirty="0" err="1">
                <a:latin typeface="Calibri"/>
                <a:ea typeface="+mn-lt"/>
                <a:cs typeface="Calibri Light"/>
              </a:rPr>
              <a:t>situatii</a:t>
            </a:r>
            <a:r>
              <a:rPr lang="en-US" sz="1400" dirty="0">
                <a:latin typeface="Calibri"/>
                <a:ea typeface="+mn-lt"/>
                <a:cs typeface="Calibri Light"/>
              </a:rPr>
              <a:t> </a:t>
            </a:r>
            <a:r>
              <a:rPr lang="en-US" sz="1400" dirty="0" err="1">
                <a:latin typeface="Calibri"/>
                <a:ea typeface="+mn-lt"/>
                <a:cs typeface="Calibri Light"/>
              </a:rPr>
              <a:t>neplacute</a:t>
            </a:r>
            <a:r>
              <a:rPr lang="en-US" sz="1400" dirty="0">
                <a:latin typeface="Calibri"/>
                <a:ea typeface="+mn-lt"/>
                <a:cs typeface="Calibri Light"/>
              </a:rPr>
              <a:t>. </a:t>
            </a:r>
            <a:endParaRPr lang="en-US" sz="1400">
              <a:latin typeface="Calibri"/>
              <a:ea typeface="+mn-lt"/>
              <a:cs typeface="+mn-lt"/>
            </a:endParaRPr>
          </a:p>
          <a:p>
            <a:r>
              <a:rPr lang="en-US" sz="1400" dirty="0">
                <a:latin typeface="Calibri Light"/>
                <a:ea typeface="+mn-lt"/>
                <a:cs typeface="Calibri Light"/>
              </a:rPr>
              <a:t>In </a:t>
            </a:r>
            <a:r>
              <a:rPr lang="en-US" sz="1400" dirty="0" err="1">
                <a:latin typeface="Calibri Light"/>
                <a:ea typeface="+mn-lt"/>
                <a:cs typeface="Calibri Light"/>
              </a:rPr>
              <a:t>concluzie</a:t>
            </a:r>
            <a:r>
              <a:rPr lang="en-US" sz="1400" dirty="0">
                <a:latin typeface="Calibri Light"/>
                <a:ea typeface="+mn-lt"/>
                <a:cs typeface="Calibri Light"/>
              </a:rPr>
              <a:t>, </a:t>
            </a:r>
            <a:r>
              <a:rPr lang="en-US" sz="1400" dirty="0" err="1">
                <a:latin typeface="Calibri Light"/>
                <a:ea typeface="+mn-lt"/>
                <a:cs typeface="Calibri Light"/>
              </a:rPr>
              <a:t>studiul</a:t>
            </a:r>
            <a:r>
              <a:rPr lang="en-US" sz="1400" dirty="0">
                <a:latin typeface="Calibri Light"/>
                <a:ea typeface="+mn-lt"/>
                <a:cs typeface="Calibri Light"/>
              </a:rPr>
              <a:t> </a:t>
            </a:r>
            <a:r>
              <a:rPr lang="en-US" sz="1400" dirty="0" err="1">
                <a:latin typeface="Calibri Light"/>
                <a:ea typeface="+mn-lt"/>
                <a:cs typeface="Calibri Light"/>
              </a:rPr>
              <a:t>efectuat</a:t>
            </a:r>
            <a:r>
              <a:rPr lang="en-US" sz="1400" dirty="0">
                <a:latin typeface="Calibri Light"/>
                <a:ea typeface="+mn-lt"/>
                <a:cs typeface="Calibri Light"/>
              </a:rPr>
              <a:t> </a:t>
            </a:r>
            <a:r>
              <a:rPr lang="en-US" sz="1400" dirty="0" err="1">
                <a:latin typeface="Calibri Light"/>
                <a:ea typeface="+mn-lt"/>
                <a:cs typeface="Calibri Light"/>
              </a:rPr>
              <a:t>asupra</a:t>
            </a:r>
            <a:r>
              <a:rPr lang="en-US" sz="1400" dirty="0">
                <a:latin typeface="Calibri Light"/>
                <a:ea typeface="+mn-lt"/>
                <a:cs typeface="Calibri Light"/>
              </a:rPr>
              <a:t> </a:t>
            </a:r>
            <a:r>
              <a:rPr lang="en-US" sz="1400" dirty="0" err="1">
                <a:latin typeface="Calibri Light"/>
                <a:ea typeface="+mn-lt"/>
                <a:cs typeface="Calibri Light"/>
              </a:rPr>
              <a:t>nivelului</a:t>
            </a:r>
            <a:r>
              <a:rPr lang="en-US" sz="1400" dirty="0">
                <a:latin typeface="Calibri Light"/>
                <a:ea typeface="+mn-lt"/>
                <a:cs typeface="Calibri Light"/>
              </a:rPr>
              <a:t> de </a:t>
            </a:r>
            <a:r>
              <a:rPr lang="en-US" sz="1400" dirty="0" err="1">
                <a:latin typeface="Calibri Light"/>
                <a:ea typeface="+mn-lt"/>
                <a:cs typeface="Calibri Light"/>
              </a:rPr>
              <a:t>risc</a:t>
            </a:r>
            <a:r>
              <a:rPr lang="en-US" sz="1400" dirty="0">
                <a:latin typeface="Calibri Light"/>
                <a:ea typeface="+mn-lt"/>
                <a:cs typeface="Calibri Light"/>
              </a:rPr>
              <a:t> </a:t>
            </a:r>
            <a:r>
              <a:rPr lang="en-US" sz="1400" dirty="0" err="1">
                <a:latin typeface="Calibri Light"/>
                <a:ea typeface="+mn-lt"/>
                <a:cs typeface="Calibri Light"/>
              </a:rPr>
              <a:t>asociat</a:t>
            </a:r>
            <a:r>
              <a:rPr lang="en-US" sz="1400" dirty="0">
                <a:latin typeface="Calibri Light"/>
                <a:ea typeface="+mn-lt"/>
                <a:cs typeface="Calibri Light"/>
              </a:rPr>
              <a:t> cu </a:t>
            </a:r>
            <a:r>
              <a:rPr lang="en-US" sz="1400" dirty="0" err="1">
                <a:latin typeface="Calibri Light"/>
                <a:ea typeface="+mn-lt"/>
                <a:cs typeface="Calibri Light"/>
              </a:rPr>
              <a:t>utilizarea</a:t>
            </a:r>
            <a:r>
              <a:rPr lang="en-US" sz="1400" dirty="0">
                <a:latin typeface="Calibri Light"/>
                <a:ea typeface="+mn-lt"/>
                <a:cs typeface="Calibri Light"/>
              </a:rPr>
              <a:t> </a:t>
            </a:r>
            <a:r>
              <a:rPr lang="en-US" sz="1400" dirty="0" err="1">
                <a:latin typeface="Calibri Light"/>
                <a:ea typeface="+mn-lt"/>
                <a:cs typeface="Calibri Light"/>
              </a:rPr>
              <a:t>aplicatiei</a:t>
            </a:r>
            <a:r>
              <a:rPr lang="en-US" sz="1400" dirty="0">
                <a:latin typeface="Calibri Light"/>
                <a:ea typeface="+mn-lt"/>
                <a:cs typeface="Calibri Light"/>
              </a:rPr>
              <a:t> </a:t>
            </a:r>
            <a:r>
              <a:rPr lang="en-US" sz="1400" dirty="0" err="1">
                <a:latin typeface="Calibri Light"/>
                <a:ea typeface="+mn-lt"/>
                <a:cs typeface="Calibri Light"/>
              </a:rPr>
              <a:t>noastre</a:t>
            </a:r>
            <a:r>
              <a:rPr lang="en-US" sz="1400" dirty="0">
                <a:latin typeface="Calibri Light"/>
                <a:ea typeface="+mn-lt"/>
                <a:cs typeface="Calibri Light"/>
              </a:rPr>
              <a:t> a </a:t>
            </a:r>
            <a:r>
              <a:rPr lang="en-US" sz="1400" dirty="0" err="1">
                <a:latin typeface="Calibri Light"/>
                <a:ea typeface="+mn-lt"/>
                <a:cs typeface="Calibri Light"/>
              </a:rPr>
              <a:t>demonstrat</a:t>
            </a:r>
            <a:r>
              <a:rPr lang="en-US" sz="1400" dirty="0">
                <a:latin typeface="Calibri Light"/>
                <a:ea typeface="+mn-lt"/>
                <a:cs typeface="Calibri Light"/>
              </a:rPr>
              <a:t> ca </a:t>
            </a:r>
            <a:r>
              <a:rPr lang="en-US" sz="1400" dirty="0" err="1">
                <a:latin typeface="Calibri Light"/>
                <a:ea typeface="+mn-lt"/>
                <a:cs typeface="Calibri Light"/>
              </a:rPr>
              <a:t>aceasta</a:t>
            </a:r>
            <a:r>
              <a:rPr lang="en-US" sz="1400" dirty="0">
                <a:latin typeface="Calibri Light"/>
                <a:ea typeface="+mn-lt"/>
                <a:cs typeface="Calibri Light"/>
              </a:rPr>
              <a:t> </a:t>
            </a:r>
            <a:r>
              <a:rPr lang="en-US" sz="1400" dirty="0" err="1">
                <a:latin typeface="Calibri Light"/>
                <a:ea typeface="+mn-lt"/>
                <a:cs typeface="Calibri Light"/>
              </a:rPr>
              <a:t>poate</a:t>
            </a:r>
            <a:r>
              <a:rPr lang="en-US" sz="1400" dirty="0">
                <a:latin typeface="Calibri Light"/>
                <a:ea typeface="+mn-lt"/>
                <a:cs typeface="Calibri Light"/>
              </a:rPr>
              <a:t> fi </a:t>
            </a:r>
            <a:r>
              <a:rPr lang="en-US" sz="1400" dirty="0" err="1">
                <a:latin typeface="Calibri Light"/>
                <a:ea typeface="+mn-lt"/>
                <a:cs typeface="Calibri Light"/>
              </a:rPr>
              <a:t>utilizata</a:t>
            </a:r>
            <a:r>
              <a:rPr lang="en-US" sz="1400" dirty="0">
                <a:latin typeface="Calibri Light"/>
                <a:ea typeface="+mn-lt"/>
                <a:cs typeface="Calibri Light"/>
              </a:rPr>
              <a:t> in </a:t>
            </a:r>
            <a:r>
              <a:rPr lang="en-US" sz="1400" dirty="0" err="1">
                <a:latin typeface="Calibri Light"/>
                <a:ea typeface="+mn-lt"/>
                <a:cs typeface="Calibri Light"/>
              </a:rPr>
              <a:t>siguranta</a:t>
            </a:r>
            <a:r>
              <a:rPr lang="en-US" sz="1400" dirty="0">
                <a:latin typeface="Calibri Light"/>
                <a:ea typeface="+mn-lt"/>
                <a:cs typeface="Calibri Light"/>
              </a:rPr>
              <a:t> </a:t>
            </a:r>
            <a:r>
              <a:rPr lang="en-US" sz="1400" dirty="0" err="1">
                <a:latin typeface="Calibri Light"/>
                <a:ea typeface="+mn-lt"/>
                <a:cs typeface="Calibri Light"/>
              </a:rPr>
              <a:t>si</a:t>
            </a:r>
            <a:r>
              <a:rPr lang="en-US" sz="1400" dirty="0">
                <a:latin typeface="Calibri Light"/>
                <a:ea typeface="+mn-lt"/>
                <a:cs typeface="Calibri Light"/>
              </a:rPr>
              <a:t> cu </a:t>
            </a:r>
            <a:r>
              <a:rPr lang="en-US" sz="1400" dirty="0" err="1">
                <a:latin typeface="Calibri Light"/>
                <a:ea typeface="+mn-lt"/>
                <a:cs typeface="Calibri Light"/>
              </a:rPr>
              <a:t>incredere</a:t>
            </a:r>
            <a:r>
              <a:rPr lang="en-US" sz="1400" dirty="0">
                <a:latin typeface="Calibri Light"/>
                <a:ea typeface="+mn-lt"/>
                <a:cs typeface="Calibri Light"/>
              </a:rPr>
              <a:t> de</a:t>
            </a:r>
            <a:endParaRPr lang="en-US" sz="1400" dirty="0">
              <a:latin typeface="Tw Cen MT" panose="020B0602020104020603"/>
              <a:ea typeface="+mn-lt"/>
              <a:cs typeface="Calibri Light"/>
            </a:endParaRPr>
          </a:p>
          <a:p>
            <a:r>
              <a:rPr lang="en-US" sz="1400" dirty="0">
                <a:latin typeface="Calibri Light"/>
                <a:ea typeface="+mn-lt"/>
                <a:cs typeface="Calibri Light"/>
              </a:rPr>
              <a:t> </a:t>
            </a:r>
            <a:r>
              <a:rPr lang="en-US" sz="1400" dirty="0" err="1">
                <a:latin typeface="Calibri Light"/>
                <a:ea typeface="+mn-lt"/>
                <a:cs typeface="Calibri Light"/>
              </a:rPr>
              <a:t>catre</a:t>
            </a:r>
            <a:r>
              <a:rPr lang="en-US" sz="1400" dirty="0">
                <a:latin typeface="Calibri Light"/>
                <a:ea typeface="+mn-lt"/>
                <a:cs typeface="Calibri Light"/>
              </a:rPr>
              <a:t> </a:t>
            </a:r>
            <a:r>
              <a:rPr lang="en-US" sz="1400" dirty="0" err="1">
                <a:latin typeface="Calibri Light"/>
                <a:ea typeface="+mn-lt"/>
                <a:cs typeface="Calibri Light"/>
              </a:rPr>
              <a:t>utilizatori</a:t>
            </a:r>
            <a:r>
              <a:rPr lang="en-US" sz="1400" dirty="0">
                <a:latin typeface="Calibri Light"/>
                <a:ea typeface="+mn-lt"/>
                <a:cs typeface="Calibri Light"/>
              </a:rPr>
              <a:t>. </a:t>
            </a:r>
            <a:endParaRPr lang="en-US" sz="1400" dirty="0">
              <a:latin typeface="Tw Cen MT" panose="020B0602020104020603"/>
              <a:ea typeface="+mn-lt"/>
              <a:cs typeface="Calibri Light"/>
            </a:endParaRPr>
          </a:p>
          <a:p>
            <a:r>
              <a:rPr lang="en-US" sz="1400" dirty="0">
                <a:latin typeface="Calibri Light"/>
                <a:ea typeface="+mn-lt"/>
                <a:cs typeface="Calibri Light"/>
              </a:rPr>
              <a:t>Este important </a:t>
            </a:r>
            <a:r>
              <a:rPr lang="en-US" sz="1400" dirty="0" err="1">
                <a:latin typeface="Calibri Light"/>
                <a:ea typeface="+mn-lt"/>
                <a:cs typeface="Calibri Light"/>
              </a:rPr>
              <a:t>sa</a:t>
            </a:r>
            <a:r>
              <a:rPr lang="en-US" sz="1400" dirty="0">
                <a:latin typeface="Calibri Light"/>
                <a:ea typeface="+mn-lt"/>
                <a:cs typeface="Calibri Light"/>
              </a:rPr>
              <a:t> se continue </a:t>
            </a:r>
            <a:r>
              <a:rPr lang="en-US" sz="1400" dirty="0" err="1">
                <a:latin typeface="Calibri Light"/>
                <a:ea typeface="+mn-lt"/>
                <a:cs typeface="Calibri Light"/>
              </a:rPr>
              <a:t>monitorizarea</a:t>
            </a:r>
            <a:r>
              <a:rPr lang="en-US" sz="1400" dirty="0">
                <a:latin typeface="Calibri Light"/>
                <a:ea typeface="+mn-lt"/>
                <a:cs typeface="Calibri Light"/>
              </a:rPr>
              <a:t> </a:t>
            </a:r>
            <a:r>
              <a:rPr lang="en-US" sz="1400" dirty="0" err="1">
                <a:latin typeface="Calibri Light"/>
                <a:ea typeface="+mn-lt"/>
                <a:cs typeface="Calibri Light"/>
              </a:rPr>
              <a:t>si</a:t>
            </a:r>
            <a:r>
              <a:rPr lang="en-US" sz="1400" dirty="0">
                <a:latin typeface="Calibri Light"/>
                <a:ea typeface="+mn-lt"/>
                <a:cs typeface="Calibri Light"/>
              </a:rPr>
              <a:t> </a:t>
            </a:r>
            <a:r>
              <a:rPr lang="en-US" sz="1400" dirty="0" err="1">
                <a:latin typeface="Calibri Light"/>
                <a:ea typeface="+mn-lt"/>
                <a:cs typeface="Calibri Light"/>
              </a:rPr>
              <a:t>evaluarea</a:t>
            </a:r>
            <a:r>
              <a:rPr lang="en-US" sz="1400" dirty="0">
                <a:latin typeface="Calibri Light"/>
                <a:ea typeface="+mn-lt"/>
                <a:cs typeface="Calibri Light"/>
              </a:rPr>
              <a:t> </a:t>
            </a:r>
            <a:r>
              <a:rPr lang="en-US" sz="1400" dirty="0" err="1">
                <a:latin typeface="Calibri Light"/>
                <a:ea typeface="+mn-lt"/>
                <a:cs typeface="Calibri Light"/>
              </a:rPr>
              <a:t>factorilor</a:t>
            </a:r>
            <a:r>
              <a:rPr lang="en-US" sz="1400" dirty="0">
                <a:latin typeface="Calibri Light"/>
                <a:ea typeface="+mn-lt"/>
                <a:cs typeface="Calibri Light"/>
              </a:rPr>
              <a:t> de </a:t>
            </a:r>
            <a:r>
              <a:rPr lang="en-US" sz="1400" dirty="0" err="1">
                <a:latin typeface="Calibri Light"/>
                <a:ea typeface="+mn-lt"/>
                <a:cs typeface="Calibri Light"/>
              </a:rPr>
              <a:t>risc</a:t>
            </a:r>
            <a:r>
              <a:rPr lang="en-US" sz="1400" dirty="0">
                <a:latin typeface="Calibri Light"/>
                <a:ea typeface="+mn-lt"/>
                <a:cs typeface="Calibri Light"/>
              </a:rPr>
              <a:t>, </a:t>
            </a:r>
            <a:r>
              <a:rPr lang="en-US" sz="1400" dirty="0" err="1">
                <a:latin typeface="Calibri Light"/>
                <a:ea typeface="+mn-lt"/>
                <a:cs typeface="Calibri Light"/>
              </a:rPr>
              <a:t>pentru</a:t>
            </a:r>
            <a:r>
              <a:rPr lang="en-US" sz="1400" dirty="0">
                <a:latin typeface="Calibri Light"/>
                <a:ea typeface="+mn-lt"/>
                <a:cs typeface="Calibri Light"/>
              </a:rPr>
              <a:t> a </a:t>
            </a:r>
            <a:r>
              <a:rPr lang="en-US" sz="1400" dirty="0" err="1">
                <a:latin typeface="Calibri Light"/>
                <a:ea typeface="+mn-lt"/>
                <a:cs typeface="Calibri Light"/>
              </a:rPr>
              <a:t>preveni</a:t>
            </a:r>
            <a:r>
              <a:rPr lang="en-US" sz="1400" dirty="0">
                <a:latin typeface="Calibri Light"/>
                <a:ea typeface="+mn-lt"/>
                <a:cs typeface="Calibri Light"/>
              </a:rPr>
              <a:t> </a:t>
            </a:r>
            <a:r>
              <a:rPr lang="en-US" sz="1400" dirty="0" err="1">
                <a:latin typeface="Calibri Light"/>
                <a:ea typeface="+mn-lt"/>
                <a:cs typeface="Calibri Light"/>
              </a:rPr>
              <a:t>situatiile</a:t>
            </a:r>
            <a:r>
              <a:rPr lang="en-US" sz="1400" dirty="0">
                <a:latin typeface="Calibri Light"/>
                <a:ea typeface="+mn-lt"/>
                <a:cs typeface="Calibri Light"/>
              </a:rPr>
              <a:t> </a:t>
            </a:r>
            <a:r>
              <a:rPr lang="en-US" sz="1400" dirty="0" err="1">
                <a:latin typeface="Calibri Light"/>
                <a:ea typeface="+mn-lt"/>
                <a:cs typeface="Calibri Light"/>
              </a:rPr>
              <a:t>neplacute</a:t>
            </a:r>
            <a:r>
              <a:rPr lang="en-US" sz="1400" dirty="0">
                <a:latin typeface="Calibri Light"/>
                <a:ea typeface="+mn-lt"/>
                <a:cs typeface="Calibri Light"/>
              </a:rPr>
              <a:t> </a:t>
            </a:r>
            <a:r>
              <a:rPr lang="en-US" sz="1400" dirty="0" err="1">
                <a:latin typeface="Calibri Light"/>
                <a:ea typeface="+mn-lt"/>
                <a:cs typeface="Calibri Light"/>
              </a:rPr>
              <a:t>si</a:t>
            </a:r>
            <a:r>
              <a:rPr lang="en-US" sz="1400" dirty="0">
                <a:latin typeface="Calibri Light"/>
                <a:ea typeface="+mn-lt"/>
                <a:cs typeface="Calibri Light"/>
              </a:rPr>
              <a:t> a </a:t>
            </a:r>
            <a:r>
              <a:rPr lang="en-US" sz="1400" dirty="0" err="1">
                <a:latin typeface="Calibri Light"/>
                <a:ea typeface="+mn-lt"/>
                <a:cs typeface="Calibri Light"/>
              </a:rPr>
              <a:t>proteja</a:t>
            </a:r>
            <a:r>
              <a:rPr lang="en-US" sz="1400" dirty="0">
                <a:latin typeface="Calibri Light"/>
                <a:ea typeface="+mn-lt"/>
                <a:cs typeface="Calibri Light"/>
              </a:rPr>
              <a:t> </a:t>
            </a:r>
            <a:r>
              <a:rPr lang="en-US" sz="1400" dirty="0" err="1">
                <a:latin typeface="Calibri Light"/>
                <a:ea typeface="+mn-lt"/>
                <a:cs typeface="Calibri Light"/>
              </a:rPr>
              <a:t>interesele</a:t>
            </a:r>
            <a:r>
              <a:rPr lang="en-US" sz="1400" dirty="0">
                <a:latin typeface="Calibri Light"/>
                <a:ea typeface="+mn-lt"/>
                <a:cs typeface="Calibri Light"/>
              </a:rPr>
              <a:t> </a:t>
            </a:r>
            <a:r>
              <a:rPr lang="en-US" sz="1400" dirty="0" err="1">
                <a:latin typeface="Calibri Light"/>
                <a:ea typeface="+mn-lt"/>
                <a:cs typeface="Calibri Light"/>
              </a:rPr>
              <a:t>utilizatorilor</a:t>
            </a:r>
            <a:r>
              <a:rPr lang="en-US" sz="1400" dirty="0">
                <a:latin typeface="Calibri Light"/>
                <a:ea typeface="+mn-lt"/>
                <a:cs typeface="Calibri Light"/>
              </a:rPr>
              <a:t>.</a:t>
            </a:r>
            <a:endParaRPr lang="en-US" sz="1400">
              <a:ea typeface="+mn-lt"/>
              <a:cs typeface="+mn-lt"/>
            </a:endParaRPr>
          </a:p>
          <a:p>
            <a:endParaRPr lang="en-US" sz="1400" dirty="0">
              <a:latin typeface="Calibri"/>
              <a:ea typeface="+mn-lt"/>
              <a:cs typeface="+mn-lt"/>
            </a:endParaRPr>
          </a:p>
          <a:p>
            <a:endParaRPr lang="en-US" sz="1600" dirty="0">
              <a:solidFill>
                <a:srgbClr val="FFFFFF"/>
              </a:solidFill>
              <a:latin typeface="Tw Cen MT" panose="020B0602020104020603"/>
              <a:ea typeface="+mn-lt"/>
              <a:cs typeface="Calibri Light"/>
            </a:endParaRPr>
          </a:p>
          <a:p>
            <a:pPr algn="l"/>
            <a:endParaRPr lang="en-US" sz="1600" dirty="0">
              <a:solidFill>
                <a:srgbClr val="000000"/>
              </a:solidFill>
              <a:latin typeface="Calibri Light"/>
              <a:cs typeface="Calibri Light"/>
            </a:endParaRPr>
          </a:p>
          <a:p>
            <a:endParaRPr lang="en-US" sz="1600" dirty="0">
              <a:latin typeface="Calibri Light"/>
              <a:cs typeface="Calibri Light"/>
            </a:endParaRPr>
          </a:p>
          <a:p>
            <a:endParaRPr lang="ro-RO" dirty="0"/>
          </a:p>
        </p:txBody>
      </p:sp>
    </p:spTree>
    <p:extLst>
      <p:ext uri="{BB962C8B-B14F-4D97-AF65-F5344CB8AC3E}">
        <p14:creationId xmlns:p14="http://schemas.microsoft.com/office/powerpoint/2010/main" val="1108851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4D57F27D-B0BE-2F98-6F9B-F77492444B1D}"/>
              </a:ext>
            </a:extLst>
          </p:cNvPr>
          <p:cNvSpPr txBox="1"/>
          <p:nvPr/>
        </p:nvSpPr>
        <p:spPr>
          <a:xfrm>
            <a:off x="4143029" y="3104720"/>
            <a:ext cx="3904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sz="3600" b="1" dirty="0">
                <a:latin typeface="Calibri"/>
                <a:cs typeface="Calibri"/>
              </a:rPr>
              <a:t>VA MULTUMESC!</a:t>
            </a:r>
          </a:p>
        </p:txBody>
      </p:sp>
    </p:spTree>
    <p:extLst>
      <p:ext uri="{BB962C8B-B14F-4D97-AF65-F5344CB8AC3E}">
        <p14:creationId xmlns:p14="http://schemas.microsoft.com/office/powerpoint/2010/main" val="367590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tăText 3">
            <a:extLst>
              <a:ext uri="{FF2B5EF4-FFF2-40B4-BE49-F238E27FC236}">
                <a16:creationId xmlns:a16="http://schemas.microsoft.com/office/drawing/2014/main" id="{4EED8153-FF95-6140-5339-034C7AF30E66}"/>
              </a:ext>
            </a:extLst>
          </p:cNvPr>
          <p:cNvSpPr txBox="1"/>
          <p:nvPr/>
        </p:nvSpPr>
        <p:spPr>
          <a:xfrm>
            <a:off x="1096535" y="195146"/>
            <a:ext cx="9469243" cy="7409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o-RO" sz="3600" b="1" dirty="0">
                <a:latin typeface="Calibri"/>
                <a:cs typeface="Calibri"/>
              </a:rPr>
              <a:t>Termeni si </a:t>
            </a:r>
            <a:r>
              <a:rPr lang="ro-RO" sz="3600" b="1" dirty="0" err="1">
                <a:latin typeface="Calibri"/>
                <a:cs typeface="Calibri"/>
              </a:rPr>
              <a:t>definitii</a:t>
            </a:r>
            <a:endParaRPr lang="ro-RO" sz="3600" b="1">
              <a:latin typeface="Calibri"/>
              <a:cs typeface="Calibri"/>
            </a:endParaRPr>
          </a:p>
          <a:p>
            <a:endParaRPr lang="ro-RO" sz="1600" b="1" dirty="0">
              <a:latin typeface="Calibri"/>
              <a:cs typeface="Calibri"/>
            </a:endParaRPr>
          </a:p>
          <a:p>
            <a:pPr marL="285750" indent="-285750">
              <a:buFont typeface="Wingdings"/>
              <a:buChar char="Ø"/>
            </a:pPr>
            <a:r>
              <a:rPr lang="ro-RO" sz="1600" b="1" dirty="0" err="1">
                <a:solidFill>
                  <a:schemeClr val="dk1"/>
                </a:solidFill>
                <a:latin typeface="Calibri"/>
                <a:cs typeface="Times New Roman"/>
              </a:rPr>
              <a:t>Cerinte</a:t>
            </a:r>
            <a:r>
              <a:rPr lang="ro-RO" sz="1600" b="1" dirty="0">
                <a:solidFill>
                  <a:schemeClr val="dk1"/>
                </a:solidFill>
                <a:latin typeface="Calibri"/>
                <a:cs typeface="Times New Roman"/>
              </a:rPr>
              <a:t> de business:</a:t>
            </a:r>
            <a:r>
              <a:rPr lang="ro-RO" sz="1600" dirty="0">
                <a:solidFill>
                  <a:schemeClr val="dk1"/>
                </a:solidFill>
                <a:latin typeface="Calibri"/>
                <a:cs typeface="Times New Roman"/>
              </a:rPr>
              <a:t> cerințele de business sunt descrierea caracteristicilor și funcționalităților sistemului țintă. Cerințele transmit așteptările utilizatorilor de la produsul software.</a:t>
            </a:r>
            <a:endParaRPr lang="ro-RO" sz="1600">
              <a:solidFill>
                <a:schemeClr val="dk1"/>
              </a:solidFill>
              <a:latin typeface="Calibri"/>
              <a:ea typeface="+mn-lt"/>
              <a:cs typeface="Times New Roman"/>
            </a:endParaRPr>
          </a:p>
          <a:p>
            <a:pPr marL="285750" indent="-285750">
              <a:buFont typeface="Wingdings"/>
              <a:buChar char="Ø"/>
            </a:pPr>
            <a:endParaRPr lang="ro-RO" sz="1600" dirty="0">
              <a:solidFill>
                <a:schemeClr val="dk1"/>
              </a:solidFill>
              <a:latin typeface="Calibri"/>
              <a:cs typeface="Times New Roman"/>
            </a:endParaRPr>
          </a:p>
          <a:p>
            <a:pPr marL="285750" indent="-285750">
              <a:buFont typeface="Wingdings"/>
              <a:buChar char="Ø"/>
            </a:pPr>
            <a:r>
              <a:rPr lang="ro-RO" sz="1600" b="1" dirty="0">
                <a:solidFill>
                  <a:schemeClr val="dk1"/>
                </a:solidFill>
                <a:latin typeface="Calibri"/>
                <a:cs typeface="Times New Roman"/>
              </a:rPr>
              <a:t>Condiție de testare </a:t>
            </a:r>
            <a:r>
              <a:rPr lang="ro-RO" sz="1600" dirty="0">
                <a:solidFill>
                  <a:schemeClr val="dk1"/>
                </a:solidFill>
                <a:latin typeface="Calibri"/>
                <a:cs typeface="Times New Roman"/>
              </a:rPr>
              <a:t>– condiția de testare reprezintă un element sau eveniment al unei componente sau sistem care ar putea fi verificat prin unul sau mai multe cazuri de testare, ca de exemplu: o funcție, o tranzacție, o caracteristică, un atribut de calitate sau element structural.</a:t>
            </a:r>
            <a:endParaRPr lang="ro-RO" sz="1600">
              <a:solidFill>
                <a:schemeClr val="dk1"/>
              </a:solidFill>
              <a:latin typeface="Calibri"/>
              <a:ea typeface="+mn-lt"/>
              <a:cs typeface="Times New Roman"/>
            </a:endParaRPr>
          </a:p>
          <a:p>
            <a:pPr marL="285750" indent="-285750">
              <a:buFont typeface="Wingdings"/>
              <a:buChar char="Ø"/>
            </a:pPr>
            <a:endParaRPr lang="ro-RO" sz="1600" dirty="0">
              <a:solidFill>
                <a:schemeClr val="dk1"/>
              </a:solidFill>
              <a:latin typeface="Calibri"/>
              <a:cs typeface="Times New Roman"/>
            </a:endParaRPr>
          </a:p>
          <a:p>
            <a:pPr marL="285750" indent="-285750">
              <a:spcBef>
                <a:spcPts val="880"/>
              </a:spcBef>
              <a:buFont typeface="Wingdings"/>
              <a:buChar char="Ø"/>
            </a:pPr>
            <a:r>
              <a:rPr lang="ro-RO" sz="1600" b="1" dirty="0">
                <a:solidFill>
                  <a:schemeClr val="dk1"/>
                </a:solidFill>
                <a:latin typeface="Calibri"/>
                <a:cs typeface="Times New Roman"/>
              </a:rPr>
              <a:t>Test case (caz de testare) </a:t>
            </a:r>
            <a:r>
              <a:rPr lang="ro-RO" sz="1600" dirty="0">
                <a:solidFill>
                  <a:schemeClr val="dk1"/>
                </a:solidFill>
                <a:latin typeface="Calibri"/>
                <a:cs typeface="Times New Roman"/>
              </a:rPr>
              <a:t>– un caz de testare este un set de acțiuni executate pentru a verifica o anumită caracteristică sau funcționalitate a aplicației software a clientului. Un caz de testare conține pași de testare, date de testare, precondiție, </a:t>
            </a:r>
            <a:r>
              <a:rPr lang="ro-RO" sz="1600" dirty="0" err="1">
                <a:solidFill>
                  <a:schemeClr val="dk1"/>
                </a:solidFill>
                <a:latin typeface="Calibri"/>
                <a:cs typeface="Times New Roman"/>
              </a:rPr>
              <a:t>postcondiție</a:t>
            </a:r>
            <a:r>
              <a:rPr lang="ro-RO" sz="1600" dirty="0">
                <a:solidFill>
                  <a:schemeClr val="dk1"/>
                </a:solidFill>
                <a:latin typeface="Calibri"/>
                <a:cs typeface="Times New Roman"/>
              </a:rPr>
              <a:t>, variabile sau condiții specifice cu ajutorul cărora vor fi comparate rezultatele așteptate și cele reale pentru a determina dacă un produs software funcționează conform cerințelor clientului.</a:t>
            </a:r>
            <a:endParaRPr lang="en-US" sz="1600">
              <a:solidFill>
                <a:schemeClr val="dk1"/>
              </a:solidFill>
              <a:latin typeface="Calibri"/>
              <a:ea typeface="+mn-lt"/>
              <a:cs typeface="+mn-lt"/>
            </a:endParaRPr>
          </a:p>
          <a:p>
            <a:pPr marL="285750" indent="-285750">
              <a:spcBef>
                <a:spcPts val="880"/>
              </a:spcBef>
              <a:buFont typeface="Wingdings"/>
              <a:buChar char="Ø"/>
            </a:pPr>
            <a:r>
              <a:rPr lang="ro-RO" sz="1600" b="1" dirty="0">
                <a:solidFill>
                  <a:schemeClr val="dk1"/>
                </a:solidFill>
                <a:latin typeface="Calibri"/>
                <a:cs typeface="Times New Roman"/>
              </a:rPr>
              <a:t>Test plan (plan de testare) </a:t>
            </a:r>
            <a:r>
              <a:rPr lang="ro-RO" sz="1600" dirty="0">
                <a:solidFill>
                  <a:schemeClr val="dk1"/>
                </a:solidFill>
                <a:latin typeface="Calibri"/>
                <a:cs typeface="Times New Roman"/>
              </a:rPr>
              <a:t>– un plan de testare este un document detaliat care conține toți pașii ce trebuie urmați în vederea testării unui produs software. Scopul planului de testare este documentarea strategică ce va fi utilizată pentru a verifica și a se asigura că un produs sau un sistem îndeplinește specificațiile sale de proiectare și alte cerințe.</a:t>
            </a:r>
            <a:endParaRPr lang="en-US" sz="1600">
              <a:solidFill>
                <a:schemeClr val="dk1"/>
              </a:solidFill>
              <a:latin typeface="Calibri"/>
              <a:ea typeface="+mn-lt"/>
              <a:cs typeface="+mn-lt"/>
            </a:endParaRPr>
          </a:p>
          <a:p>
            <a:pPr marL="285750" indent="-285750">
              <a:spcBef>
                <a:spcPts val="880"/>
              </a:spcBef>
              <a:buFont typeface="Wingdings"/>
              <a:buChar char="Ø"/>
            </a:pPr>
            <a:r>
              <a:rPr lang="ro-RO" sz="1600" b="1" dirty="0">
                <a:solidFill>
                  <a:schemeClr val="dk1"/>
                </a:solidFill>
                <a:latin typeface="Calibri"/>
                <a:cs typeface="Times New Roman"/>
              </a:rPr>
              <a:t>Rularea un test case poate avea următoarele statusuri: </a:t>
            </a:r>
            <a:r>
              <a:rPr lang="ro-RO" sz="1600" dirty="0">
                <a:solidFill>
                  <a:schemeClr val="dk1"/>
                </a:solidFill>
                <a:latin typeface="Calibri"/>
                <a:cs typeface="Times New Roman"/>
              </a:rPr>
              <a:t>- </a:t>
            </a:r>
            <a:r>
              <a:rPr lang="ro-RO" sz="1600" dirty="0" err="1">
                <a:solidFill>
                  <a:schemeClr val="dk1"/>
                </a:solidFill>
                <a:latin typeface="Calibri"/>
                <a:cs typeface="Times New Roman"/>
              </a:rPr>
              <a:t>not</a:t>
            </a:r>
            <a:r>
              <a:rPr lang="ro-RO" sz="1600" dirty="0">
                <a:solidFill>
                  <a:schemeClr val="dk1"/>
                </a:solidFill>
                <a:latin typeface="Calibri"/>
                <a:cs typeface="Times New Roman"/>
              </a:rPr>
              <a:t> </a:t>
            </a:r>
            <a:r>
              <a:rPr lang="ro-RO" sz="1600" dirty="0" err="1">
                <a:solidFill>
                  <a:schemeClr val="dk1"/>
                </a:solidFill>
                <a:latin typeface="Calibri"/>
                <a:cs typeface="Times New Roman"/>
              </a:rPr>
              <a:t>run</a:t>
            </a:r>
            <a:r>
              <a:rPr lang="ro-RO" sz="1600" dirty="0">
                <a:solidFill>
                  <a:schemeClr val="dk1"/>
                </a:solidFill>
                <a:latin typeface="Calibri"/>
                <a:cs typeface="Times New Roman"/>
              </a:rPr>
              <a:t>, in </a:t>
            </a:r>
            <a:r>
              <a:rPr lang="ro-RO" sz="1600" dirty="0" err="1">
                <a:solidFill>
                  <a:schemeClr val="dk1"/>
                </a:solidFill>
                <a:latin typeface="Calibri"/>
                <a:cs typeface="Times New Roman"/>
              </a:rPr>
              <a:t>progress</a:t>
            </a:r>
            <a:r>
              <a:rPr lang="ro-RO" sz="1600" dirty="0">
                <a:solidFill>
                  <a:schemeClr val="dk1"/>
                </a:solidFill>
                <a:latin typeface="Calibri"/>
                <a:cs typeface="Times New Roman"/>
              </a:rPr>
              <a:t>, </a:t>
            </a:r>
            <a:r>
              <a:rPr lang="ro-RO" sz="1600" dirty="0" err="1">
                <a:solidFill>
                  <a:schemeClr val="dk1"/>
                </a:solidFill>
                <a:latin typeface="Calibri"/>
                <a:cs typeface="Times New Roman"/>
              </a:rPr>
              <a:t>passed</a:t>
            </a:r>
            <a:r>
              <a:rPr lang="ro-RO" sz="1600" dirty="0">
                <a:solidFill>
                  <a:schemeClr val="dk1"/>
                </a:solidFill>
                <a:latin typeface="Calibri"/>
                <a:cs typeface="Times New Roman"/>
              </a:rPr>
              <a:t>, </a:t>
            </a:r>
            <a:r>
              <a:rPr lang="ro-RO" sz="1600" dirty="0" err="1">
                <a:solidFill>
                  <a:schemeClr val="dk1"/>
                </a:solidFill>
                <a:latin typeface="Calibri"/>
                <a:cs typeface="Times New Roman"/>
              </a:rPr>
              <a:t>failed</a:t>
            </a:r>
            <a:r>
              <a:rPr lang="ro-RO" sz="1600" dirty="0">
                <a:solidFill>
                  <a:schemeClr val="dk1"/>
                </a:solidFill>
                <a:latin typeface="Calibri"/>
                <a:cs typeface="Times New Roman"/>
              </a:rPr>
              <a:t>, </a:t>
            </a:r>
            <a:r>
              <a:rPr lang="ro-RO" sz="1600" dirty="0" err="1">
                <a:solidFill>
                  <a:schemeClr val="dk1"/>
                </a:solidFill>
                <a:latin typeface="Calibri"/>
                <a:cs typeface="Times New Roman"/>
              </a:rPr>
              <a:t>blocked</a:t>
            </a:r>
            <a:r>
              <a:rPr lang="ro-RO" sz="1600" dirty="0">
                <a:solidFill>
                  <a:schemeClr val="dk1"/>
                </a:solidFill>
                <a:latin typeface="Calibri"/>
                <a:cs typeface="Times New Roman"/>
              </a:rPr>
              <a:t>, </a:t>
            </a:r>
            <a:r>
              <a:rPr lang="ro-RO" sz="1600" dirty="0" err="1">
                <a:solidFill>
                  <a:schemeClr val="dk1"/>
                </a:solidFill>
                <a:latin typeface="Calibri"/>
                <a:cs typeface="Times New Roman"/>
              </a:rPr>
              <a:t>retest</a:t>
            </a:r>
            <a:r>
              <a:rPr lang="ro-RO" sz="1600" dirty="0">
                <a:solidFill>
                  <a:schemeClr val="dk1"/>
                </a:solidFill>
                <a:latin typeface="Calibri"/>
                <a:cs typeface="Times New Roman"/>
              </a:rPr>
              <a:t>, </a:t>
            </a:r>
            <a:r>
              <a:rPr lang="ro-RO" sz="1600" dirty="0" err="1">
                <a:solidFill>
                  <a:schemeClr val="dk1"/>
                </a:solidFill>
                <a:latin typeface="Calibri"/>
                <a:cs typeface="Times New Roman"/>
              </a:rPr>
              <a:t>deferred</a:t>
            </a:r>
            <a:r>
              <a:rPr lang="ro-RO" sz="1600" dirty="0">
                <a:solidFill>
                  <a:schemeClr val="dk1"/>
                </a:solidFill>
                <a:latin typeface="Calibri"/>
                <a:cs typeface="Times New Roman"/>
              </a:rPr>
              <a:t>.</a:t>
            </a:r>
            <a:endParaRPr lang="en-US" sz="1600">
              <a:solidFill>
                <a:schemeClr val="dk1"/>
              </a:solidFill>
              <a:latin typeface="Calibri"/>
              <a:ea typeface="+mn-lt"/>
              <a:cs typeface="+mn-lt"/>
            </a:endParaRPr>
          </a:p>
          <a:p>
            <a:pPr marL="285750" indent="-285750">
              <a:spcBef>
                <a:spcPts val="880"/>
              </a:spcBef>
              <a:buFont typeface="Wingdings"/>
              <a:buChar char="Ø"/>
            </a:pPr>
            <a:r>
              <a:rPr lang="ro-RO" sz="1600" b="1" dirty="0">
                <a:solidFill>
                  <a:schemeClr val="dk1"/>
                </a:solidFill>
                <a:latin typeface="Calibri"/>
                <a:cs typeface="Times New Roman"/>
              </a:rPr>
              <a:t>Un defect (</a:t>
            </a:r>
            <a:r>
              <a:rPr lang="ro-RO" sz="1600" b="1" dirty="0" err="1">
                <a:solidFill>
                  <a:schemeClr val="dk1"/>
                </a:solidFill>
                <a:latin typeface="Calibri"/>
                <a:cs typeface="Times New Roman"/>
              </a:rPr>
              <a:t>bug</a:t>
            </a:r>
            <a:r>
              <a:rPr lang="ro-RO" sz="1600" b="1" dirty="0">
                <a:solidFill>
                  <a:schemeClr val="dk1"/>
                </a:solidFill>
                <a:latin typeface="Calibri"/>
                <a:cs typeface="Times New Roman"/>
              </a:rPr>
              <a:t>) poate avea următoarele statusuri (ciclul de viață al unui </a:t>
            </a:r>
            <a:r>
              <a:rPr lang="ro-RO" sz="1600" b="1" dirty="0" err="1">
                <a:solidFill>
                  <a:schemeClr val="dk1"/>
                </a:solidFill>
                <a:latin typeface="Calibri"/>
                <a:cs typeface="Times New Roman"/>
              </a:rPr>
              <a:t>ticket</a:t>
            </a:r>
            <a:r>
              <a:rPr lang="ro-RO" sz="1600" b="1" dirty="0">
                <a:solidFill>
                  <a:schemeClr val="dk1"/>
                </a:solidFill>
                <a:latin typeface="Calibri"/>
                <a:cs typeface="Times New Roman"/>
              </a:rPr>
              <a:t>): </a:t>
            </a:r>
            <a:r>
              <a:rPr lang="ro-RO" sz="1600" dirty="0">
                <a:solidFill>
                  <a:schemeClr val="dk1"/>
                </a:solidFill>
                <a:latin typeface="Calibri"/>
                <a:cs typeface="Times New Roman"/>
              </a:rPr>
              <a:t>- </a:t>
            </a:r>
            <a:r>
              <a:rPr lang="ro-RO" sz="1600" dirty="0" err="1">
                <a:solidFill>
                  <a:schemeClr val="dk1"/>
                </a:solidFill>
                <a:latin typeface="Calibri"/>
                <a:cs typeface="Times New Roman"/>
              </a:rPr>
              <a:t>new</a:t>
            </a:r>
            <a:r>
              <a:rPr lang="ro-RO" sz="1600" dirty="0">
                <a:solidFill>
                  <a:schemeClr val="dk1"/>
                </a:solidFill>
                <a:latin typeface="Calibri"/>
                <a:cs typeface="Times New Roman"/>
              </a:rPr>
              <a:t>, </a:t>
            </a:r>
            <a:r>
              <a:rPr lang="ro-RO" sz="1600" dirty="0" err="1">
                <a:solidFill>
                  <a:schemeClr val="dk1"/>
                </a:solidFill>
                <a:latin typeface="Calibri"/>
                <a:cs typeface="Times New Roman"/>
              </a:rPr>
              <a:t>assigned</a:t>
            </a:r>
            <a:r>
              <a:rPr lang="ro-RO" sz="1600" dirty="0">
                <a:solidFill>
                  <a:schemeClr val="dk1"/>
                </a:solidFill>
                <a:latin typeface="Calibri"/>
                <a:cs typeface="Times New Roman"/>
              </a:rPr>
              <a:t>, open, </a:t>
            </a:r>
            <a:r>
              <a:rPr lang="ro-RO" sz="1600" dirty="0" err="1">
                <a:solidFill>
                  <a:schemeClr val="dk1"/>
                </a:solidFill>
                <a:latin typeface="Calibri"/>
                <a:cs typeface="Times New Roman"/>
              </a:rPr>
              <a:t>fixed</a:t>
            </a:r>
            <a:r>
              <a:rPr lang="ro-RO" sz="1600" dirty="0">
                <a:solidFill>
                  <a:schemeClr val="dk1"/>
                </a:solidFill>
                <a:latin typeface="Calibri"/>
                <a:cs typeface="Times New Roman"/>
              </a:rPr>
              <a:t>, </a:t>
            </a:r>
            <a:r>
              <a:rPr lang="ro-RO" sz="1600" dirty="0" err="1">
                <a:solidFill>
                  <a:schemeClr val="dk1"/>
                </a:solidFill>
                <a:latin typeface="Calibri"/>
                <a:cs typeface="Times New Roman"/>
              </a:rPr>
              <a:t>pending</a:t>
            </a:r>
            <a:r>
              <a:rPr lang="ro-RO" sz="1600" dirty="0">
                <a:solidFill>
                  <a:schemeClr val="dk1"/>
                </a:solidFill>
                <a:latin typeface="Calibri"/>
                <a:cs typeface="Times New Roman"/>
              </a:rPr>
              <a:t> </a:t>
            </a:r>
            <a:r>
              <a:rPr lang="ro-RO" sz="1600" dirty="0" err="1">
                <a:solidFill>
                  <a:schemeClr val="dk1"/>
                </a:solidFill>
                <a:latin typeface="Calibri"/>
                <a:cs typeface="Times New Roman"/>
              </a:rPr>
              <a:t>retest</a:t>
            </a:r>
            <a:r>
              <a:rPr lang="ro-RO" sz="1600" dirty="0">
                <a:solidFill>
                  <a:schemeClr val="dk1"/>
                </a:solidFill>
                <a:latin typeface="Calibri"/>
                <a:cs typeface="Times New Roman"/>
              </a:rPr>
              <a:t>, </a:t>
            </a:r>
            <a:r>
              <a:rPr lang="ro-RO" sz="1600" dirty="0" err="1">
                <a:solidFill>
                  <a:schemeClr val="dk1"/>
                </a:solidFill>
                <a:latin typeface="Calibri"/>
                <a:cs typeface="Times New Roman"/>
              </a:rPr>
              <a:t>retest</a:t>
            </a:r>
            <a:r>
              <a:rPr lang="ro-RO" sz="1600" dirty="0">
                <a:solidFill>
                  <a:schemeClr val="dk1"/>
                </a:solidFill>
                <a:latin typeface="Calibri"/>
                <a:cs typeface="Times New Roman"/>
              </a:rPr>
              <a:t>, </a:t>
            </a:r>
            <a:r>
              <a:rPr lang="ro-RO" sz="1600" dirty="0" err="1">
                <a:solidFill>
                  <a:schemeClr val="dk1"/>
                </a:solidFill>
                <a:latin typeface="Calibri"/>
                <a:cs typeface="Times New Roman"/>
              </a:rPr>
              <a:t>verified</a:t>
            </a:r>
            <a:r>
              <a:rPr lang="ro-RO" sz="1600" dirty="0">
                <a:solidFill>
                  <a:schemeClr val="dk1"/>
                </a:solidFill>
                <a:latin typeface="Calibri"/>
                <a:cs typeface="Times New Roman"/>
              </a:rPr>
              <a:t>, </a:t>
            </a:r>
            <a:r>
              <a:rPr lang="ro-RO" sz="1600" dirty="0" err="1">
                <a:solidFill>
                  <a:schemeClr val="dk1"/>
                </a:solidFill>
                <a:latin typeface="Calibri"/>
                <a:cs typeface="Times New Roman"/>
              </a:rPr>
              <a:t>reopen</a:t>
            </a:r>
            <a:r>
              <a:rPr lang="ro-RO" sz="1600" dirty="0">
                <a:solidFill>
                  <a:schemeClr val="dk1"/>
                </a:solidFill>
                <a:latin typeface="Calibri"/>
                <a:cs typeface="Times New Roman"/>
              </a:rPr>
              <a:t>, </a:t>
            </a:r>
            <a:r>
              <a:rPr lang="ro-RO" sz="1600" dirty="0" err="1">
                <a:solidFill>
                  <a:schemeClr val="dk1"/>
                </a:solidFill>
                <a:latin typeface="Calibri"/>
                <a:cs typeface="Times New Roman"/>
              </a:rPr>
              <a:t>closed</a:t>
            </a:r>
            <a:r>
              <a:rPr lang="ro-RO" sz="1600" dirty="0">
                <a:solidFill>
                  <a:schemeClr val="dk1"/>
                </a:solidFill>
                <a:latin typeface="Calibri"/>
                <a:cs typeface="Times New Roman"/>
              </a:rPr>
              <a:t>, duplicate, </a:t>
            </a:r>
            <a:r>
              <a:rPr lang="ro-RO" sz="1600" dirty="0" err="1">
                <a:solidFill>
                  <a:schemeClr val="dk1"/>
                </a:solidFill>
                <a:latin typeface="Calibri"/>
                <a:cs typeface="Times New Roman"/>
              </a:rPr>
              <a:t>rejected</a:t>
            </a:r>
            <a:r>
              <a:rPr lang="ro-RO" sz="1600" dirty="0">
                <a:solidFill>
                  <a:schemeClr val="dk1"/>
                </a:solidFill>
                <a:latin typeface="Calibri"/>
                <a:cs typeface="Times New Roman"/>
              </a:rPr>
              <a:t>, </a:t>
            </a:r>
            <a:r>
              <a:rPr lang="ro-RO" sz="1600" dirty="0" err="1">
                <a:solidFill>
                  <a:schemeClr val="dk1"/>
                </a:solidFill>
                <a:latin typeface="Calibri"/>
                <a:cs typeface="Times New Roman"/>
              </a:rPr>
              <a:t>deferred</a:t>
            </a:r>
            <a:r>
              <a:rPr lang="ro-RO" sz="1600" dirty="0">
                <a:solidFill>
                  <a:schemeClr val="dk1"/>
                </a:solidFill>
                <a:latin typeface="Calibri"/>
                <a:cs typeface="Times New Roman"/>
              </a:rPr>
              <a:t>, </a:t>
            </a:r>
            <a:r>
              <a:rPr lang="ro-RO" sz="1600" dirty="0" err="1">
                <a:solidFill>
                  <a:schemeClr val="dk1"/>
                </a:solidFill>
                <a:latin typeface="Calibri"/>
                <a:cs typeface="Times New Roman"/>
              </a:rPr>
              <a:t>not</a:t>
            </a:r>
            <a:r>
              <a:rPr lang="ro-RO" sz="1600" dirty="0">
                <a:solidFill>
                  <a:schemeClr val="dk1"/>
                </a:solidFill>
                <a:latin typeface="Calibri"/>
                <a:cs typeface="Times New Roman"/>
              </a:rPr>
              <a:t> a </a:t>
            </a:r>
            <a:r>
              <a:rPr lang="ro-RO" sz="1600" dirty="0" err="1">
                <a:solidFill>
                  <a:schemeClr val="dk1"/>
                </a:solidFill>
                <a:latin typeface="Calibri"/>
                <a:cs typeface="Times New Roman"/>
              </a:rPr>
              <a:t>bug</a:t>
            </a:r>
            <a:r>
              <a:rPr lang="ro-RO" sz="1600" dirty="0">
                <a:solidFill>
                  <a:schemeClr val="dk1"/>
                </a:solidFill>
                <a:latin typeface="Calibri"/>
                <a:cs typeface="Times New Roman"/>
              </a:rPr>
              <a:t>.</a:t>
            </a:r>
            <a:endParaRPr lang="en-US" sz="1600">
              <a:solidFill>
                <a:schemeClr val="dk1"/>
              </a:solidFill>
              <a:latin typeface="Calibri"/>
              <a:ea typeface="+mn-lt"/>
              <a:cs typeface="+mn-lt"/>
            </a:endParaRPr>
          </a:p>
          <a:p>
            <a:pPr marL="285750" indent="-285750">
              <a:spcBef>
                <a:spcPts val="880"/>
              </a:spcBef>
              <a:buFont typeface="Arial"/>
              <a:buChar char="•"/>
            </a:pPr>
            <a:endParaRPr lang="en-US" sz="1600" dirty="0">
              <a:latin typeface="Calibri"/>
              <a:ea typeface="+mn-lt"/>
              <a:cs typeface="+mn-lt"/>
            </a:endParaRPr>
          </a:p>
          <a:p>
            <a:pPr marL="285750" indent="-285750">
              <a:buFont typeface="Wingdings"/>
              <a:buChar char="Ø"/>
            </a:pPr>
            <a:endParaRPr lang="ro-RO" sz="1600" dirty="0">
              <a:solidFill>
                <a:schemeClr val="dk1"/>
              </a:solidFill>
              <a:latin typeface="Calibri"/>
              <a:cs typeface="Times New Roman"/>
            </a:endParaRPr>
          </a:p>
          <a:p>
            <a:pPr marL="285750" indent="-285750">
              <a:buFont typeface="Wingdings"/>
              <a:buChar char="Ø"/>
            </a:pPr>
            <a:endParaRPr lang="ro-RO" sz="1600" dirty="0">
              <a:solidFill>
                <a:srgbClr val="000000"/>
              </a:solidFill>
              <a:latin typeface="Calibri"/>
              <a:cs typeface="Times New Roman"/>
            </a:endParaRPr>
          </a:p>
          <a:p>
            <a:pPr marL="285750" indent="-285750">
              <a:buFont typeface="Wingdings"/>
              <a:buChar char="Ø"/>
            </a:pPr>
            <a:endParaRPr lang="ro-RO" dirty="0">
              <a:latin typeface="Calibri"/>
              <a:cs typeface="Calibri"/>
            </a:endParaRPr>
          </a:p>
        </p:txBody>
      </p:sp>
    </p:spTree>
    <p:extLst>
      <p:ext uri="{BB962C8B-B14F-4D97-AF65-F5344CB8AC3E}">
        <p14:creationId xmlns:p14="http://schemas.microsoft.com/office/powerpoint/2010/main" val="25268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7D76C3AE-BB32-3E59-4BBB-CD305CB0D770}"/>
              </a:ext>
            </a:extLst>
          </p:cNvPr>
          <p:cNvSpPr txBox="1"/>
          <p:nvPr/>
        </p:nvSpPr>
        <p:spPr>
          <a:xfrm>
            <a:off x="1579755" y="241609"/>
            <a:ext cx="9515707" cy="71711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880"/>
              </a:spcBef>
              <a:buFont typeface="Wingdings"/>
              <a:buChar char="Ø"/>
            </a:pPr>
            <a:r>
              <a:rPr lang="ro-RO" sz="1600" b="1" dirty="0" err="1">
                <a:solidFill>
                  <a:schemeClr val="dk1"/>
                </a:solidFill>
                <a:latin typeface="Calibri"/>
                <a:cs typeface="Times New Roman"/>
              </a:rPr>
              <a:t>Priority</a:t>
            </a:r>
            <a:r>
              <a:rPr lang="ro-RO" sz="1600" b="1" dirty="0">
                <a:solidFill>
                  <a:schemeClr val="dk1"/>
                </a:solidFill>
                <a:latin typeface="Calibri"/>
                <a:cs typeface="Times New Roman"/>
              </a:rPr>
              <a:t> și </a:t>
            </a:r>
            <a:r>
              <a:rPr lang="ro-RO" sz="1600" b="1" dirty="0" err="1">
                <a:solidFill>
                  <a:schemeClr val="dk1"/>
                </a:solidFill>
                <a:latin typeface="Calibri"/>
                <a:cs typeface="Times New Roman"/>
              </a:rPr>
              <a:t>severity</a:t>
            </a:r>
            <a:r>
              <a:rPr lang="ro-RO" sz="1600" b="1" dirty="0">
                <a:solidFill>
                  <a:schemeClr val="dk1"/>
                </a:solidFill>
                <a:latin typeface="Calibri"/>
                <a:cs typeface="Times New Roman"/>
              </a:rPr>
              <a:t> (prioritate și severitate) </a:t>
            </a:r>
            <a:r>
              <a:rPr lang="ro-RO" sz="1600" dirty="0">
                <a:solidFill>
                  <a:schemeClr val="dk1"/>
                </a:solidFill>
                <a:latin typeface="Calibri"/>
                <a:cs typeface="Times New Roman"/>
              </a:rPr>
              <a:t>– prioritatea unui defect indică urgența cu care ar trebuie să fie  remediat. Severitatea este un parametru care indică gravitatea unui eveniment nedorit și efectul pe care îl are asupra sistemului în ceea ce privește impactul său.</a:t>
            </a:r>
            <a:endParaRPr lang="en-US" sz="1600">
              <a:solidFill>
                <a:schemeClr val="dk1"/>
              </a:solidFill>
              <a:latin typeface="Calibri"/>
              <a:ea typeface="+mn-lt"/>
              <a:cs typeface="+mn-lt"/>
            </a:endParaRPr>
          </a:p>
          <a:p>
            <a:pPr marL="285750" indent="-285750">
              <a:spcBef>
                <a:spcPts val="880"/>
              </a:spcBef>
              <a:buFont typeface="Wingdings"/>
              <a:buChar char="Ø"/>
            </a:pPr>
            <a:r>
              <a:rPr lang="ro-RO" sz="1600" b="1" dirty="0">
                <a:solidFill>
                  <a:schemeClr val="dk1"/>
                </a:solidFill>
                <a:latin typeface="Calibri"/>
                <a:cs typeface="Times New Roman"/>
              </a:rPr>
              <a:t>Raport</a:t>
            </a:r>
            <a:r>
              <a:rPr lang="ro-RO" sz="1600" dirty="0">
                <a:solidFill>
                  <a:schemeClr val="dk1"/>
                </a:solidFill>
                <a:latin typeface="Calibri"/>
                <a:cs typeface="Times New Roman"/>
              </a:rPr>
              <a:t> – un raport este un rezumat organizat al obiectivelor, activităților și rezultatelor testării. </a:t>
            </a:r>
            <a:r>
              <a:rPr lang="ro-RO" sz="1600" b="1" dirty="0">
                <a:solidFill>
                  <a:schemeClr val="dk1"/>
                </a:solidFill>
                <a:latin typeface="Calibri"/>
                <a:cs typeface="Times New Roman"/>
              </a:rPr>
              <a:t>Diferența dintre test status report (status raport testare) și test </a:t>
            </a:r>
            <a:r>
              <a:rPr lang="ro-RO" sz="1600" b="1" dirty="0" err="1">
                <a:solidFill>
                  <a:schemeClr val="dk1"/>
                </a:solidFill>
                <a:latin typeface="Calibri"/>
                <a:cs typeface="Times New Roman"/>
              </a:rPr>
              <a:t>completion</a:t>
            </a:r>
            <a:r>
              <a:rPr lang="ro-RO" sz="1600" b="1" dirty="0">
                <a:solidFill>
                  <a:schemeClr val="dk1"/>
                </a:solidFill>
                <a:latin typeface="Calibri"/>
                <a:cs typeface="Times New Roman"/>
              </a:rPr>
              <a:t> report (raport finalizare testare)</a:t>
            </a:r>
            <a:r>
              <a:rPr lang="ro-RO" sz="1600" dirty="0">
                <a:solidFill>
                  <a:schemeClr val="dk1"/>
                </a:solidFill>
                <a:latin typeface="Calibri"/>
                <a:cs typeface="Times New Roman"/>
              </a:rPr>
              <a:t>, primul tip de raport este efectuat la intervale regulate și conține progresul activităților de testare iar pe baza acestora, părțile interesate pot înțelege daca putem sa ne îndeplinim obiectivele sau nu. Al doilea tip de raport este raportul de finalizare a procesului de testare, reprezintă </a:t>
            </a:r>
            <a:r>
              <a:rPr lang="ro-RO" sz="1600" dirty="0" err="1">
                <a:solidFill>
                  <a:schemeClr val="dk1"/>
                </a:solidFill>
                <a:latin typeface="Calibri"/>
                <a:cs typeface="Times New Roman"/>
              </a:rPr>
              <a:t>sumarizarea</a:t>
            </a:r>
            <a:r>
              <a:rPr lang="ro-RO" sz="1600" dirty="0">
                <a:solidFill>
                  <a:schemeClr val="dk1"/>
                </a:solidFill>
                <a:latin typeface="Calibri"/>
                <a:cs typeface="Times New Roman"/>
              </a:rPr>
              <a:t> întregului proces de testare și a rezultatelor obținute, iar pe baza acestora, clienții pot lua decizia de a lansa sau nu produsul.</a:t>
            </a:r>
            <a:endParaRPr lang="en-US" sz="1600">
              <a:solidFill>
                <a:schemeClr val="dk1"/>
              </a:solidFill>
              <a:latin typeface="Calibri"/>
              <a:ea typeface="+mn-lt"/>
              <a:cs typeface="+mn-lt"/>
            </a:endParaRPr>
          </a:p>
          <a:p>
            <a:pPr marL="285750" indent="-285750">
              <a:spcBef>
                <a:spcPts val="880"/>
              </a:spcBef>
              <a:buFont typeface="Wingdings"/>
              <a:buChar char="Ø"/>
            </a:pPr>
            <a:r>
              <a:rPr lang="ro-RO" sz="1600" b="1" dirty="0">
                <a:solidFill>
                  <a:schemeClr val="dk1"/>
                </a:solidFill>
                <a:latin typeface="Calibri"/>
                <a:cs typeface="Times New Roman"/>
              </a:rPr>
              <a:t>Etapele procesului de testare sunt: </a:t>
            </a:r>
            <a:r>
              <a:rPr lang="ro-RO" sz="1600" dirty="0">
                <a:solidFill>
                  <a:schemeClr val="dk1"/>
                </a:solidFill>
                <a:latin typeface="Calibri"/>
                <a:cs typeface="Times New Roman"/>
              </a:rPr>
              <a:t>- planificare, monitorizare și control, analiză, proiectare, implementare, execuție, completare (finalizare).</a:t>
            </a:r>
            <a:endParaRPr lang="en-US" sz="1600">
              <a:solidFill>
                <a:schemeClr val="dk1"/>
              </a:solidFill>
              <a:latin typeface="Calibri"/>
              <a:ea typeface="+mn-lt"/>
              <a:cs typeface="+mn-lt"/>
            </a:endParaRPr>
          </a:p>
          <a:p>
            <a:pPr marL="285750" indent="-285750">
              <a:spcBef>
                <a:spcPts val="880"/>
              </a:spcBef>
              <a:buFont typeface="Wingdings"/>
              <a:buChar char="Ø"/>
            </a:pPr>
            <a:r>
              <a:rPr lang="ro-RO" sz="1600" b="1" dirty="0" err="1">
                <a:solidFill>
                  <a:schemeClr val="dk1"/>
                </a:solidFill>
                <a:latin typeface="Calibri"/>
                <a:cs typeface="Times New Roman"/>
              </a:rPr>
              <a:t>Retesting</a:t>
            </a:r>
            <a:r>
              <a:rPr lang="ro-RO" sz="1600" b="1" dirty="0">
                <a:solidFill>
                  <a:schemeClr val="dk1"/>
                </a:solidFill>
                <a:latin typeface="Calibri"/>
                <a:cs typeface="Times New Roman"/>
              </a:rPr>
              <a:t> (retestare) și </a:t>
            </a:r>
            <a:r>
              <a:rPr lang="ro-RO" sz="1600" b="1" dirty="0" err="1">
                <a:solidFill>
                  <a:schemeClr val="dk1"/>
                </a:solidFill>
                <a:latin typeface="Calibri"/>
                <a:cs typeface="Times New Roman"/>
              </a:rPr>
              <a:t>regression</a:t>
            </a:r>
            <a:r>
              <a:rPr lang="ro-RO" sz="1600" b="1" dirty="0">
                <a:solidFill>
                  <a:schemeClr val="dk1"/>
                </a:solidFill>
                <a:latin typeface="Calibri"/>
                <a:cs typeface="Times New Roman"/>
              </a:rPr>
              <a:t> </a:t>
            </a:r>
            <a:r>
              <a:rPr lang="ro-RO" sz="1600" b="1" dirty="0" err="1">
                <a:solidFill>
                  <a:schemeClr val="dk1"/>
                </a:solidFill>
                <a:latin typeface="Calibri"/>
                <a:cs typeface="Times New Roman"/>
              </a:rPr>
              <a:t>testing</a:t>
            </a:r>
            <a:r>
              <a:rPr lang="ro-RO" sz="1600" b="1" dirty="0">
                <a:solidFill>
                  <a:schemeClr val="dk1"/>
                </a:solidFill>
                <a:latin typeface="Calibri"/>
                <a:cs typeface="Times New Roman"/>
              </a:rPr>
              <a:t> (testarea de regresie)</a:t>
            </a:r>
            <a:r>
              <a:rPr lang="ro-RO" sz="1600" dirty="0">
                <a:solidFill>
                  <a:schemeClr val="dk1"/>
                </a:solidFill>
                <a:latin typeface="Calibri"/>
                <a:cs typeface="Times New Roman"/>
              </a:rPr>
              <a:t> -  retestarea este un proces de verificare a cazurilor de testare unde a fost găsit și remediat un defect, testarea de regresie se face la nivelul întregului produs pentru a verifica dacă modificările făcute nu au afectat alte funcționalități.</a:t>
            </a:r>
            <a:endParaRPr lang="en-US" sz="1600">
              <a:solidFill>
                <a:schemeClr val="dk1"/>
              </a:solidFill>
              <a:latin typeface="Calibri"/>
              <a:ea typeface="+mn-lt"/>
              <a:cs typeface="+mn-lt"/>
            </a:endParaRPr>
          </a:p>
          <a:p>
            <a:pPr marL="285750" indent="-285750">
              <a:spcBef>
                <a:spcPts val="880"/>
              </a:spcBef>
              <a:buFont typeface="Wingdings"/>
              <a:buChar char="Ø"/>
            </a:pPr>
            <a:r>
              <a:rPr lang="ro-RO" sz="1600" b="1" dirty="0" err="1">
                <a:solidFill>
                  <a:schemeClr val="dk1"/>
                </a:solidFill>
                <a:latin typeface="Calibri"/>
                <a:cs typeface="Times New Roman"/>
              </a:rPr>
              <a:t>Functional</a:t>
            </a:r>
            <a:r>
              <a:rPr lang="ro-RO" sz="1600" b="1" dirty="0">
                <a:solidFill>
                  <a:schemeClr val="dk1"/>
                </a:solidFill>
                <a:latin typeface="Calibri"/>
                <a:cs typeface="Times New Roman"/>
              </a:rPr>
              <a:t> </a:t>
            </a:r>
            <a:r>
              <a:rPr lang="ro-RO" sz="1600" b="1" dirty="0" err="1">
                <a:solidFill>
                  <a:schemeClr val="dk1"/>
                </a:solidFill>
                <a:latin typeface="Calibri"/>
                <a:cs typeface="Times New Roman"/>
              </a:rPr>
              <a:t>testing</a:t>
            </a:r>
            <a:r>
              <a:rPr lang="ro-RO" sz="1600" b="1" dirty="0">
                <a:solidFill>
                  <a:schemeClr val="dk1"/>
                </a:solidFill>
                <a:latin typeface="Calibri"/>
                <a:cs typeface="Times New Roman"/>
              </a:rPr>
              <a:t> (testare funcțională) și non-</a:t>
            </a:r>
            <a:r>
              <a:rPr lang="ro-RO" sz="1600" b="1" dirty="0" err="1">
                <a:solidFill>
                  <a:schemeClr val="dk1"/>
                </a:solidFill>
                <a:latin typeface="Calibri"/>
                <a:cs typeface="Times New Roman"/>
              </a:rPr>
              <a:t>functional</a:t>
            </a:r>
            <a:r>
              <a:rPr lang="ro-RO" sz="1600" b="1" dirty="0">
                <a:solidFill>
                  <a:schemeClr val="dk1"/>
                </a:solidFill>
                <a:latin typeface="Calibri"/>
                <a:cs typeface="Times New Roman"/>
              </a:rPr>
              <a:t> </a:t>
            </a:r>
            <a:r>
              <a:rPr lang="ro-RO" sz="1600" b="1" dirty="0" err="1">
                <a:solidFill>
                  <a:schemeClr val="dk1"/>
                </a:solidFill>
                <a:latin typeface="Calibri"/>
                <a:cs typeface="Times New Roman"/>
              </a:rPr>
              <a:t>testing</a:t>
            </a:r>
            <a:r>
              <a:rPr lang="ro-RO" sz="1600" b="1" dirty="0">
                <a:solidFill>
                  <a:schemeClr val="dk1"/>
                </a:solidFill>
                <a:latin typeface="Calibri"/>
                <a:cs typeface="Times New Roman"/>
              </a:rPr>
              <a:t> (testare non-funcțională)</a:t>
            </a:r>
            <a:r>
              <a:rPr lang="ro-RO" sz="1600" dirty="0">
                <a:solidFill>
                  <a:schemeClr val="dk1"/>
                </a:solidFill>
                <a:latin typeface="Calibri"/>
                <a:cs typeface="Times New Roman"/>
              </a:rPr>
              <a:t> – testarea funcțională a sistemului se bazează pe efectuarea de teste care permit evaluarea funcțiilor pe care ar trebui să le îndeplinească sistemul. Funcțiile descriu ”ce” ar trebui să facă sistemul. Testarea non-funcțională are ca scop evaluarea caracteristicilor sistemului și ale software-ului și ne permite să verificăm ”cum” se comportă sistemul. </a:t>
            </a:r>
            <a:endParaRPr lang="en-US" sz="1600">
              <a:solidFill>
                <a:schemeClr val="dk1"/>
              </a:solidFill>
              <a:latin typeface="Calibri"/>
              <a:ea typeface="+mn-lt"/>
              <a:cs typeface="+mn-lt"/>
            </a:endParaRPr>
          </a:p>
          <a:p>
            <a:pPr marL="285750" indent="-285750">
              <a:spcBef>
                <a:spcPts val="880"/>
              </a:spcBef>
              <a:buFont typeface="Wingdings"/>
              <a:buChar char="Ø"/>
            </a:pPr>
            <a:r>
              <a:rPr lang="ro-RO" sz="1600" b="1" dirty="0">
                <a:solidFill>
                  <a:schemeClr val="dk1"/>
                </a:solidFill>
                <a:latin typeface="Calibri"/>
                <a:cs typeface="Times New Roman"/>
              </a:rPr>
              <a:t>Black-Box:</a:t>
            </a:r>
            <a:r>
              <a:rPr lang="ro-RO" sz="1600" dirty="0">
                <a:solidFill>
                  <a:schemeClr val="dk1"/>
                </a:solidFill>
                <a:latin typeface="Calibri"/>
                <a:cs typeface="Times New Roman"/>
              </a:rPr>
              <a:t> - </a:t>
            </a:r>
            <a:r>
              <a:rPr lang="ro-RO" sz="1600" dirty="0" err="1">
                <a:solidFill>
                  <a:schemeClr val="dk1"/>
                </a:solidFill>
                <a:latin typeface="Calibri"/>
                <a:cs typeface="Times New Roman"/>
              </a:rPr>
              <a:t>equivalence</a:t>
            </a:r>
            <a:r>
              <a:rPr lang="ro-RO" sz="1600" dirty="0">
                <a:solidFill>
                  <a:schemeClr val="dk1"/>
                </a:solidFill>
                <a:latin typeface="Calibri"/>
                <a:cs typeface="Times New Roman"/>
              </a:rPr>
              <a:t> </a:t>
            </a:r>
            <a:r>
              <a:rPr lang="ro-RO" sz="1600" dirty="0" err="1">
                <a:solidFill>
                  <a:schemeClr val="dk1"/>
                </a:solidFill>
                <a:latin typeface="Calibri"/>
                <a:cs typeface="Times New Roman"/>
              </a:rPr>
              <a:t>partitioning</a:t>
            </a:r>
            <a:r>
              <a:rPr lang="ro-RO" sz="1600" dirty="0">
                <a:solidFill>
                  <a:schemeClr val="dk1"/>
                </a:solidFill>
                <a:latin typeface="Calibri"/>
                <a:cs typeface="Times New Roman"/>
              </a:rPr>
              <a:t>, </a:t>
            </a:r>
            <a:r>
              <a:rPr lang="ro-RO" sz="1600" dirty="0" err="1">
                <a:solidFill>
                  <a:schemeClr val="dk1"/>
                </a:solidFill>
                <a:latin typeface="Calibri"/>
                <a:cs typeface="Times New Roman"/>
              </a:rPr>
              <a:t>boundary</a:t>
            </a:r>
            <a:r>
              <a:rPr lang="ro-RO" sz="1600" dirty="0">
                <a:solidFill>
                  <a:schemeClr val="dk1"/>
                </a:solidFill>
                <a:latin typeface="Calibri"/>
                <a:cs typeface="Times New Roman"/>
              </a:rPr>
              <a:t> </a:t>
            </a:r>
            <a:r>
              <a:rPr lang="ro-RO" sz="1600" dirty="0" err="1">
                <a:solidFill>
                  <a:schemeClr val="dk1"/>
                </a:solidFill>
                <a:latin typeface="Calibri"/>
                <a:cs typeface="Times New Roman"/>
              </a:rPr>
              <a:t>values</a:t>
            </a:r>
            <a:r>
              <a:rPr lang="ro-RO" sz="1600" dirty="0">
                <a:solidFill>
                  <a:schemeClr val="dk1"/>
                </a:solidFill>
                <a:latin typeface="Calibri"/>
                <a:cs typeface="Times New Roman"/>
              </a:rPr>
              <a:t> </a:t>
            </a:r>
            <a:r>
              <a:rPr lang="ro-RO" sz="1600" dirty="0" err="1">
                <a:solidFill>
                  <a:schemeClr val="dk1"/>
                </a:solidFill>
                <a:latin typeface="Calibri"/>
                <a:cs typeface="Times New Roman"/>
              </a:rPr>
              <a:t>analysis</a:t>
            </a:r>
            <a:r>
              <a:rPr lang="ro-RO" sz="1600" dirty="0">
                <a:solidFill>
                  <a:schemeClr val="dk1"/>
                </a:solidFill>
                <a:latin typeface="Calibri"/>
                <a:cs typeface="Times New Roman"/>
              </a:rPr>
              <a:t>, </a:t>
            </a:r>
            <a:r>
              <a:rPr lang="ro-RO" sz="1600" dirty="0" err="1">
                <a:solidFill>
                  <a:schemeClr val="dk1"/>
                </a:solidFill>
                <a:latin typeface="Calibri"/>
                <a:cs typeface="Times New Roman"/>
              </a:rPr>
              <a:t>decision</a:t>
            </a:r>
            <a:r>
              <a:rPr lang="ro-RO" sz="1600" dirty="0">
                <a:solidFill>
                  <a:schemeClr val="dk1"/>
                </a:solidFill>
                <a:latin typeface="Calibri"/>
                <a:cs typeface="Times New Roman"/>
              </a:rPr>
              <a:t> table </a:t>
            </a:r>
            <a:r>
              <a:rPr lang="ro-RO" sz="1600" dirty="0" err="1">
                <a:solidFill>
                  <a:schemeClr val="dk1"/>
                </a:solidFill>
                <a:latin typeface="Calibri"/>
                <a:cs typeface="Times New Roman"/>
              </a:rPr>
              <a:t>testing</a:t>
            </a:r>
            <a:r>
              <a:rPr lang="ro-RO" sz="1600" dirty="0">
                <a:solidFill>
                  <a:schemeClr val="dk1"/>
                </a:solidFill>
                <a:latin typeface="Calibri"/>
                <a:cs typeface="Times New Roman"/>
              </a:rPr>
              <a:t>, state </a:t>
            </a:r>
            <a:r>
              <a:rPr lang="ro-RO" sz="1600" dirty="0" err="1">
                <a:solidFill>
                  <a:schemeClr val="dk1"/>
                </a:solidFill>
                <a:latin typeface="Calibri"/>
                <a:cs typeface="Times New Roman"/>
              </a:rPr>
              <a:t>transition</a:t>
            </a:r>
            <a:r>
              <a:rPr lang="ro-RO" sz="1600" dirty="0">
                <a:solidFill>
                  <a:schemeClr val="dk1"/>
                </a:solidFill>
                <a:latin typeface="Calibri"/>
                <a:cs typeface="Times New Roman"/>
              </a:rPr>
              <a:t> </a:t>
            </a:r>
            <a:r>
              <a:rPr lang="ro-RO" sz="1600" dirty="0" err="1">
                <a:solidFill>
                  <a:schemeClr val="dk1"/>
                </a:solidFill>
                <a:latin typeface="Calibri"/>
                <a:cs typeface="Times New Roman"/>
              </a:rPr>
              <a:t>testing</a:t>
            </a:r>
            <a:r>
              <a:rPr lang="ro-RO" sz="1600" dirty="0">
                <a:solidFill>
                  <a:schemeClr val="dk1"/>
                </a:solidFill>
                <a:latin typeface="Calibri"/>
                <a:cs typeface="Times New Roman"/>
              </a:rPr>
              <a:t>, </a:t>
            </a:r>
            <a:r>
              <a:rPr lang="ro-RO" sz="1600" dirty="0" err="1">
                <a:solidFill>
                  <a:schemeClr val="dk1"/>
                </a:solidFill>
                <a:latin typeface="Calibri"/>
                <a:cs typeface="Times New Roman"/>
              </a:rPr>
              <a:t>use</a:t>
            </a:r>
            <a:r>
              <a:rPr lang="ro-RO" sz="1600" dirty="0">
                <a:solidFill>
                  <a:schemeClr val="dk1"/>
                </a:solidFill>
                <a:latin typeface="Calibri"/>
                <a:cs typeface="Times New Roman"/>
              </a:rPr>
              <a:t> case </a:t>
            </a:r>
            <a:r>
              <a:rPr lang="ro-RO" sz="1600" dirty="0" err="1">
                <a:solidFill>
                  <a:schemeClr val="dk1"/>
                </a:solidFill>
                <a:latin typeface="Calibri"/>
                <a:cs typeface="Times New Roman"/>
              </a:rPr>
              <a:t>testing</a:t>
            </a:r>
            <a:r>
              <a:rPr lang="ro-RO" sz="1600" dirty="0">
                <a:solidFill>
                  <a:schemeClr val="dk1"/>
                </a:solidFill>
                <a:latin typeface="Calibri"/>
                <a:cs typeface="Times New Roman"/>
              </a:rPr>
              <a:t>.</a:t>
            </a:r>
            <a:endParaRPr lang="en-US" sz="1600">
              <a:solidFill>
                <a:schemeClr val="dk1"/>
              </a:solidFill>
              <a:latin typeface="Calibri"/>
              <a:ea typeface="+mn-lt"/>
              <a:cs typeface="+mn-lt"/>
            </a:endParaRPr>
          </a:p>
          <a:p>
            <a:pPr marL="285750" indent="-285750">
              <a:spcBef>
                <a:spcPts val="880"/>
              </a:spcBef>
              <a:buFont typeface="Wingdings"/>
              <a:buChar char="Ø"/>
            </a:pPr>
            <a:r>
              <a:rPr lang="ro-RO" sz="1600" b="1" dirty="0">
                <a:solidFill>
                  <a:schemeClr val="dk1"/>
                </a:solidFill>
                <a:latin typeface="Calibri"/>
                <a:cs typeface="Times New Roman"/>
              </a:rPr>
              <a:t>       White-Box: </a:t>
            </a:r>
            <a:r>
              <a:rPr lang="ro-RO" sz="1600" dirty="0">
                <a:solidFill>
                  <a:schemeClr val="dk1"/>
                </a:solidFill>
                <a:latin typeface="Calibri"/>
                <a:cs typeface="Times New Roman"/>
              </a:rPr>
              <a:t>- </a:t>
            </a:r>
            <a:r>
              <a:rPr lang="ro-RO" sz="1600" dirty="0" err="1">
                <a:solidFill>
                  <a:schemeClr val="dk1"/>
                </a:solidFill>
                <a:latin typeface="Calibri"/>
                <a:cs typeface="Times New Roman"/>
              </a:rPr>
              <a:t>statement</a:t>
            </a:r>
            <a:r>
              <a:rPr lang="ro-RO" sz="1600" dirty="0">
                <a:solidFill>
                  <a:schemeClr val="dk1"/>
                </a:solidFill>
                <a:latin typeface="Calibri"/>
                <a:cs typeface="Times New Roman"/>
              </a:rPr>
              <a:t> </a:t>
            </a:r>
            <a:r>
              <a:rPr lang="ro-RO" sz="1600" dirty="0" err="1">
                <a:solidFill>
                  <a:schemeClr val="dk1"/>
                </a:solidFill>
                <a:latin typeface="Calibri"/>
                <a:cs typeface="Times New Roman"/>
              </a:rPr>
              <a:t>coverage</a:t>
            </a:r>
            <a:r>
              <a:rPr lang="ro-RO" sz="1600" dirty="0">
                <a:solidFill>
                  <a:schemeClr val="dk1"/>
                </a:solidFill>
                <a:latin typeface="Calibri"/>
                <a:cs typeface="Times New Roman"/>
              </a:rPr>
              <a:t> </a:t>
            </a:r>
            <a:r>
              <a:rPr lang="ro-RO" sz="1600" dirty="0" err="1">
                <a:solidFill>
                  <a:schemeClr val="dk1"/>
                </a:solidFill>
                <a:latin typeface="Calibri"/>
                <a:cs typeface="Times New Roman"/>
              </a:rPr>
              <a:t>testing</a:t>
            </a:r>
            <a:r>
              <a:rPr lang="ro-RO" sz="1600" dirty="0">
                <a:solidFill>
                  <a:schemeClr val="dk1"/>
                </a:solidFill>
                <a:latin typeface="Calibri"/>
                <a:cs typeface="Times New Roman"/>
              </a:rPr>
              <a:t>, </a:t>
            </a:r>
            <a:r>
              <a:rPr lang="ro-RO" sz="1600" dirty="0" err="1">
                <a:solidFill>
                  <a:schemeClr val="dk1"/>
                </a:solidFill>
                <a:latin typeface="Calibri"/>
                <a:cs typeface="Times New Roman"/>
              </a:rPr>
              <a:t>decision</a:t>
            </a:r>
            <a:r>
              <a:rPr lang="ro-RO" sz="1600" dirty="0">
                <a:solidFill>
                  <a:schemeClr val="dk1"/>
                </a:solidFill>
                <a:latin typeface="Calibri"/>
                <a:cs typeface="Times New Roman"/>
              </a:rPr>
              <a:t> </a:t>
            </a:r>
            <a:r>
              <a:rPr lang="ro-RO" sz="1600" dirty="0" err="1">
                <a:solidFill>
                  <a:schemeClr val="dk1"/>
                </a:solidFill>
                <a:latin typeface="Calibri"/>
                <a:cs typeface="Times New Roman"/>
              </a:rPr>
              <a:t>coverage</a:t>
            </a:r>
            <a:r>
              <a:rPr lang="ro-RO" sz="1600" dirty="0">
                <a:solidFill>
                  <a:schemeClr val="dk1"/>
                </a:solidFill>
                <a:latin typeface="Calibri"/>
                <a:cs typeface="Times New Roman"/>
              </a:rPr>
              <a:t> </a:t>
            </a:r>
            <a:r>
              <a:rPr lang="ro-RO" sz="1600" dirty="0" err="1">
                <a:solidFill>
                  <a:schemeClr val="dk1"/>
                </a:solidFill>
                <a:latin typeface="Calibri"/>
                <a:cs typeface="Times New Roman"/>
              </a:rPr>
              <a:t>testing</a:t>
            </a:r>
            <a:r>
              <a:rPr lang="ro-RO" sz="1600" dirty="0">
                <a:solidFill>
                  <a:schemeClr val="dk1"/>
                </a:solidFill>
                <a:latin typeface="Calibri"/>
                <a:cs typeface="Times New Roman"/>
              </a:rPr>
              <a:t>.</a:t>
            </a:r>
            <a:endParaRPr lang="en-US" sz="1600">
              <a:solidFill>
                <a:schemeClr val="dk1"/>
              </a:solidFill>
              <a:latin typeface="Calibri"/>
              <a:ea typeface="+mn-lt"/>
              <a:cs typeface="+mn-lt"/>
            </a:endParaRPr>
          </a:p>
          <a:p>
            <a:pPr marL="285750" indent="-285750">
              <a:spcBef>
                <a:spcPts val="880"/>
              </a:spcBef>
              <a:buFont typeface="Wingdings"/>
              <a:buChar char="Ø"/>
            </a:pPr>
            <a:r>
              <a:rPr lang="ro-RO" sz="1600" b="1" dirty="0">
                <a:solidFill>
                  <a:schemeClr val="dk1"/>
                </a:solidFill>
                <a:latin typeface="Calibri"/>
                <a:cs typeface="Times New Roman"/>
              </a:rPr>
              <a:t>       </a:t>
            </a:r>
            <a:r>
              <a:rPr lang="ro-RO" sz="1600" b="1" dirty="0" err="1">
                <a:solidFill>
                  <a:schemeClr val="dk1"/>
                </a:solidFill>
                <a:latin typeface="Calibri"/>
                <a:cs typeface="Times New Roman"/>
              </a:rPr>
              <a:t>Experience-Based</a:t>
            </a:r>
            <a:r>
              <a:rPr lang="ro-RO" sz="1600" b="1" dirty="0">
                <a:solidFill>
                  <a:schemeClr val="dk1"/>
                </a:solidFill>
                <a:latin typeface="Calibri"/>
                <a:cs typeface="Times New Roman"/>
              </a:rPr>
              <a:t>: </a:t>
            </a:r>
            <a:r>
              <a:rPr lang="ro-RO" sz="1600" dirty="0">
                <a:solidFill>
                  <a:schemeClr val="dk1"/>
                </a:solidFill>
                <a:latin typeface="Calibri"/>
                <a:cs typeface="Times New Roman"/>
              </a:rPr>
              <a:t>- </a:t>
            </a:r>
            <a:r>
              <a:rPr lang="ro-RO" sz="1600" dirty="0" err="1">
                <a:solidFill>
                  <a:schemeClr val="dk1"/>
                </a:solidFill>
                <a:latin typeface="Calibri"/>
                <a:cs typeface="Times New Roman"/>
              </a:rPr>
              <a:t>error</a:t>
            </a:r>
            <a:r>
              <a:rPr lang="ro-RO" sz="1600" dirty="0">
                <a:solidFill>
                  <a:schemeClr val="dk1"/>
                </a:solidFill>
                <a:latin typeface="Calibri"/>
                <a:cs typeface="Times New Roman"/>
              </a:rPr>
              <a:t> </a:t>
            </a:r>
            <a:r>
              <a:rPr lang="ro-RO" sz="1600" dirty="0" err="1">
                <a:solidFill>
                  <a:schemeClr val="dk1"/>
                </a:solidFill>
                <a:latin typeface="Calibri"/>
                <a:cs typeface="Times New Roman"/>
              </a:rPr>
              <a:t>guessing</a:t>
            </a:r>
            <a:r>
              <a:rPr lang="ro-RO" sz="1600" dirty="0">
                <a:solidFill>
                  <a:schemeClr val="dk1"/>
                </a:solidFill>
                <a:latin typeface="Calibri"/>
                <a:cs typeface="Times New Roman"/>
              </a:rPr>
              <a:t>, </a:t>
            </a:r>
            <a:r>
              <a:rPr lang="ro-RO" sz="1600" dirty="0" err="1">
                <a:solidFill>
                  <a:schemeClr val="dk1"/>
                </a:solidFill>
                <a:latin typeface="Calibri"/>
                <a:cs typeface="Times New Roman"/>
              </a:rPr>
              <a:t>exploratory</a:t>
            </a:r>
            <a:r>
              <a:rPr lang="ro-RO" sz="1600" dirty="0">
                <a:solidFill>
                  <a:schemeClr val="dk1"/>
                </a:solidFill>
                <a:latin typeface="Calibri"/>
                <a:cs typeface="Times New Roman"/>
              </a:rPr>
              <a:t> </a:t>
            </a:r>
            <a:r>
              <a:rPr lang="ro-RO" sz="1600" dirty="0" err="1">
                <a:solidFill>
                  <a:schemeClr val="dk1"/>
                </a:solidFill>
                <a:latin typeface="Calibri"/>
                <a:cs typeface="Times New Roman"/>
              </a:rPr>
              <a:t>testing</a:t>
            </a:r>
            <a:r>
              <a:rPr lang="ro-RO" sz="1600" dirty="0">
                <a:solidFill>
                  <a:schemeClr val="dk1"/>
                </a:solidFill>
                <a:latin typeface="Calibri"/>
                <a:cs typeface="Times New Roman"/>
              </a:rPr>
              <a:t>, ad-hoc </a:t>
            </a:r>
            <a:r>
              <a:rPr lang="ro-RO" sz="1600" dirty="0" err="1">
                <a:solidFill>
                  <a:schemeClr val="dk1"/>
                </a:solidFill>
                <a:latin typeface="Calibri"/>
                <a:cs typeface="Times New Roman"/>
              </a:rPr>
              <a:t>testing</a:t>
            </a:r>
            <a:r>
              <a:rPr lang="ro-RO" sz="1600" dirty="0">
                <a:solidFill>
                  <a:schemeClr val="dk1"/>
                </a:solidFill>
                <a:latin typeface="Calibri"/>
                <a:cs typeface="Times New Roman"/>
              </a:rPr>
              <a:t>, defect </a:t>
            </a:r>
            <a:r>
              <a:rPr lang="ro-RO" sz="1600" dirty="0" err="1">
                <a:solidFill>
                  <a:schemeClr val="dk1"/>
                </a:solidFill>
                <a:latin typeface="Calibri"/>
                <a:cs typeface="Times New Roman"/>
              </a:rPr>
              <a:t>injection</a:t>
            </a:r>
            <a:r>
              <a:rPr lang="ro-RO" sz="1600" dirty="0">
                <a:solidFill>
                  <a:schemeClr val="dk1"/>
                </a:solidFill>
                <a:latin typeface="Calibri"/>
                <a:cs typeface="Times New Roman"/>
              </a:rPr>
              <a:t>.</a:t>
            </a:r>
            <a:endParaRPr lang="en-US" sz="1600">
              <a:solidFill>
                <a:schemeClr val="dk1"/>
              </a:solidFill>
              <a:latin typeface="Calibri"/>
              <a:ea typeface="+mn-lt"/>
              <a:cs typeface="+mn-lt"/>
            </a:endParaRPr>
          </a:p>
          <a:p>
            <a:pPr marL="285750" indent="-285750">
              <a:spcBef>
                <a:spcPts val="880"/>
              </a:spcBef>
              <a:buFont typeface="Wingdings"/>
              <a:buChar char="Ø"/>
            </a:pPr>
            <a:endParaRPr lang="en-US" sz="1600" dirty="0">
              <a:latin typeface="Calibri"/>
              <a:ea typeface="+mn-lt"/>
              <a:cs typeface="+mn-lt"/>
            </a:endParaRPr>
          </a:p>
          <a:p>
            <a:pPr marL="285750" indent="-285750" algn="l">
              <a:buFont typeface="Wingdings"/>
              <a:buChar char="Ø"/>
            </a:pPr>
            <a:endParaRPr lang="ro-RO" sz="1600" dirty="0">
              <a:latin typeface="Calibri"/>
              <a:cs typeface="Calibri"/>
            </a:endParaRPr>
          </a:p>
        </p:txBody>
      </p:sp>
    </p:spTree>
    <p:extLst>
      <p:ext uri="{BB962C8B-B14F-4D97-AF65-F5344CB8AC3E}">
        <p14:creationId xmlns:p14="http://schemas.microsoft.com/office/powerpoint/2010/main" val="60639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4" descr="O imagine care conține masă&#10;&#10;Descriere generată automat">
            <a:extLst>
              <a:ext uri="{FF2B5EF4-FFF2-40B4-BE49-F238E27FC236}">
                <a16:creationId xmlns:a16="http://schemas.microsoft.com/office/drawing/2014/main" id="{C0B1D290-8C44-C494-A319-045BBE3174F6}"/>
              </a:ext>
            </a:extLst>
          </p:cNvPr>
          <p:cNvPicPr>
            <a:picLocks noChangeAspect="1"/>
          </p:cNvPicPr>
          <p:nvPr/>
        </p:nvPicPr>
        <p:blipFill>
          <a:blip r:embed="rId2"/>
          <a:stretch>
            <a:fillRect/>
          </a:stretch>
        </p:blipFill>
        <p:spPr>
          <a:xfrm>
            <a:off x="2892788" y="-3813"/>
            <a:ext cx="9303119" cy="6832981"/>
          </a:xfrm>
          <a:prstGeom prst="rect">
            <a:avLst/>
          </a:prstGeom>
        </p:spPr>
      </p:pic>
      <p:sp>
        <p:nvSpPr>
          <p:cNvPr id="5" name="CasetăText 4">
            <a:extLst>
              <a:ext uri="{FF2B5EF4-FFF2-40B4-BE49-F238E27FC236}">
                <a16:creationId xmlns:a16="http://schemas.microsoft.com/office/drawing/2014/main" id="{307491A6-4D3E-9E26-1FAA-3FBAC7AA79EF}"/>
              </a:ext>
            </a:extLst>
          </p:cNvPr>
          <p:cNvSpPr txBox="1"/>
          <p:nvPr/>
        </p:nvSpPr>
        <p:spPr>
          <a:xfrm>
            <a:off x="-4527" y="2346282"/>
            <a:ext cx="290670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o-RO" sz="2400" b="1" dirty="0" err="1">
                <a:latin typeface="Calibri"/>
                <a:cs typeface="Calibri"/>
              </a:rPr>
              <a:t>Jira</a:t>
            </a:r>
            <a:r>
              <a:rPr lang="ro-RO" sz="2400" b="1" dirty="0">
                <a:latin typeface="Calibri"/>
                <a:cs typeface="Calibri"/>
              </a:rPr>
              <a:t>:</a:t>
            </a:r>
            <a:endParaRPr lang="ro-RO"/>
          </a:p>
          <a:p>
            <a:r>
              <a:rPr lang="ro-RO" sz="2400" b="1" dirty="0" err="1">
                <a:latin typeface="Calibri"/>
                <a:cs typeface="Calibri"/>
              </a:rPr>
              <a:t>Optiunile</a:t>
            </a:r>
            <a:r>
              <a:rPr lang="ro-RO" sz="2400" b="1" dirty="0">
                <a:latin typeface="Calibri"/>
                <a:cs typeface="Calibri"/>
              </a:rPr>
              <a:t> de business</a:t>
            </a:r>
          </a:p>
        </p:txBody>
      </p:sp>
    </p:spTree>
    <p:extLst>
      <p:ext uri="{BB962C8B-B14F-4D97-AF65-F5344CB8AC3E}">
        <p14:creationId xmlns:p14="http://schemas.microsoft.com/office/powerpoint/2010/main" val="156146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2" descr="O imagine care conține text&#10;&#10;Descriere generată automat">
            <a:extLst>
              <a:ext uri="{FF2B5EF4-FFF2-40B4-BE49-F238E27FC236}">
                <a16:creationId xmlns:a16="http://schemas.microsoft.com/office/drawing/2014/main" id="{FADCD185-CCA5-B807-1BAC-6836DF53784B}"/>
              </a:ext>
            </a:extLst>
          </p:cNvPr>
          <p:cNvPicPr>
            <a:picLocks noChangeAspect="1"/>
          </p:cNvPicPr>
          <p:nvPr/>
        </p:nvPicPr>
        <p:blipFill>
          <a:blip r:embed="rId2"/>
          <a:stretch>
            <a:fillRect/>
          </a:stretch>
        </p:blipFill>
        <p:spPr>
          <a:xfrm>
            <a:off x="-3907" y="-31206"/>
            <a:ext cx="6103814" cy="3276487"/>
          </a:xfrm>
          <a:prstGeom prst="rect">
            <a:avLst/>
          </a:prstGeom>
        </p:spPr>
      </p:pic>
      <p:pic>
        <p:nvPicPr>
          <p:cNvPr id="3" name="Imagine 3" descr="O imagine care conține text&#10;&#10;Descriere generată automat">
            <a:extLst>
              <a:ext uri="{FF2B5EF4-FFF2-40B4-BE49-F238E27FC236}">
                <a16:creationId xmlns:a16="http://schemas.microsoft.com/office/drawing/2014/main" id="{BA0DD74C-832C-7C48-72CF-666E5EA0E195}"/>
              </a:ext>
            </a:extLst>
          </p:cNvPr>
          <p:cNvPicPr>
            <a:picLocks noChangeAspect="1"/>
          </p:cNvPicPr>
          <p:nvPr/>
        </p:nvPicPr>
        <p:blipFill>
          <a:blip r:embed="rId3"/>
          <a:stretch>
            <a:fillRect/>
          </a:stretch>
        </p:blipFill>
        <p:spPr>
          <a:xfrm>
            <a:off x="6092093" y="3241584"/>
            <a:ext cx="6103815" cy="3618217"/>
          </a:xfrm>
          <a:prstGeom prst="rect">
            <a:avLst/>
          </a:prstGeom>
        </p:spPr>
      </p:pic>
      <p:sp>
        <p:nvSpPr>
          <p:cNvPr id="4" name="CasetăText 3">
            <a:extLst>
              <a:ext uri="{FF2B5EF4-FFF2-40B4-BE49-F238E27FC236}">
                <a16:creationId xmlns:a16="http://schemas.microsoft.com/office/drawing/2014/main" id="{262DDD74-EED4-AEA8-25C1-A6B06E0A3741}"/>
              </a:ext>
            </a:extLst>
          </p:cNvPr>
          <p:cNvSpPr txBox="1"/>
          <p:nvPr/>
        </p:nvSpPr>
        <p:spPr>
          <a:xfrm>
            <a:off x="7453922" y="771769"/>
            <a:ext cx="338015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sz="2400" b="1" dirty="0">
                <a:latin typeface="Calibri"/>
                <a:cs typeface="Calibri"/>
              </a:rPr>
              <a:t>Descrierile a doua dintre </a:t>
            </a:r>
            <a:r>
              <a:rPr lang="ro-RO" sz="2400" b="1" dirty="0" err="1">
                <a:latin typeface="Calibri"/>
                <a:cs typeface="Calibri"/>
              </a:rPr>
              <a:t>cerintele</a:t>
            </a:r>
            <a:r>
              <a:rPr lang="ro-RO" sz="2400" b="1" dirty="0">
                <a:latin typeface="Calibri"/>
                <a:cs typeface="Calibri"/>
              </a:rPr>
              <a:t> de business:</a:t>
            </a:r>
          </a:p>
        </p:txBody>
      </p:sp>
      <p:sp>
        <p:nvSpPr>
          <p:cNvPr id="5" name="CasetăText 4">
            <a:extLst>
              <a:ext uri="{FF2B5EF4-FFF2-40B4-BE49-F238E27FC236}">
                <a16:creationId xmlns:a16="http://schemas.microsoft.com/office/drawing/2014/main" id="{B789DDE5-93BB-7FD2-9374-01ADD1D095E9}"/>
              </a:ext>
            </a:extLst>
          </p:cNvPr>
          <p:cNvSpPr txBox="1"/>
          <p:nvPr/>
        </p:nvSpPr>
        <p:spPr>
          <a:xfrm>
            <a:off x="864218" y="4172414"/>
            <a:ext cx="442331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err="1">
                <a:latin typeface="Calibri"/>
                <a:cs typeface="Calibri"/>
              </a:rPr>
              <a:t>Cerintele</a:t>
            </a:r>
            <a:r>
              <a:rPr lang="ro-RO" dirty="0">
                <a:latin typeface="Calibri"/>
                <a:cs typeface="Calibri"/>
              </a:rPr>
              <a:t> de business si de testare au fost </a:t>
            </a:r>
            <a:r>
              <a:rPr lang="ro-RO" dirty="0" err="1">
                <a:latin typeface="Calibri"/>
                <a:cs typeface="Calibri"/>
              </a:rPr>
              <a:t>facute</a:t>
            </a:r>
            <a:r>
              <a:rPr lang="ro-RO" dirty="0">
                <a:latin typeface="Calibri"/>
                <a:cs typeface="Calibri"/>
              </a:rPr>
              <a:t> pentru </a:t>
            </a:r>
            <a:r>
              <a:rPr lang="ro-RO" dirty="0" err="1">
                <a:latin typeface="Calibri"/>
                <a:cs typeface="Calibri"/>
              </a:rPr>
              <a:t>siteul</a:t>
            </a:r>
            <a:r>
              <a:rPr lang="ro-RO" dirty="0">
                <a:latin typeface="Calibri"/>
                <a:cs typeface="Calibri"/>
              </a:rPr>
              <a:t> oficial </a:t>
            </a:r>
            <a:r>
              <a:rPr lang="ro-RO" dirty="0" err="1">
                <a:latin typeface="Calibri"/>
                <a:cs typeface="Calibri"/>
              </a:rPr>
              <a:t>Marvel</a:t>
            </a:r>
            <a:r>
              <a:rPr lang="ro-RO" dirty="0">
                <a:latin typeface="Calibri"/>
                <a:cs typeface="Calibri"/>
              </a:rPr>
              <a:t>:</a:t>
            </a:r>
          </a:p>
          <a:p>
            <a:r>
              <a:rPr lang="ro-RO" u="sng" dirty="0">
                <a:latin typeface="Calibri"/>
                <a:ea typeface="+mn-lt"/>
                <a:cs typeface="+mn-lt"/>
              </a:rPr>
              <a:t>https://www.marvel.com</a:t>
            </a:r>
            <a:endParaRPr lang="ro-RO">
              <a:latin typeface="Calibri"/>
              <a:cs typeface="Calibri"/>
            </a:endParaRPr>
          </a:p>
          <a:p>
            <a:br>
              <a:rPr lang="en-US" dirty="0"/>
            </a:br>
            <a:endParaRPr lang="en-US" dirty="0"/>
          </a:p>
          <a:p>
            <a:endParaRPr lang="ro-RO" dirty="0"/>
          </a:p>
        </p:txBody>
      </p:sp>
    </p:spTree>
    <p:extLst>
      <p:ext uri="{BB962C8B-B14F-4D97-AF65-F5344CB8AC3E}">
        <p14:creationId xmlns:p14="http://schemas.microsoft.com/office/powerpoint/2010/main" val="3118301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D4E91717-004F-7870-C466-4462B4FE89BD}"/>
              </a:ext>
            </a:extLst>
          </p:cNvPr>
          <p:cNvSpPr txBox="1"/>
          <p:nvPr/>
        </p:nvSpPr>
        <p:spPr>
          <a:xfrm>
            <a:off x="0" y="167267"/>
            <a:ext cx="121919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o-RO" sz="2400" b="1" dirty="0">
                <a:latin typeface="Calibri"/>
                <a:cs typeface="Calibri"/>
              </a:rPr>
              <a:t>Matricea de trasabilitate</a:t>
            </a:r>
          </a:p>
        </p:txBody>
      </p:sp>
      <p:pic>
        <p:nvPicPr>
          <p:cNvPr id="3" name="Imagine 3" descr="O imagine care conține masă&#10;&#10;Descriere generată automat">
            <a:extLst>
              <a:ext uri="{FF2B5EF4-FFF2-40B4-BE49-F238E27FC236}">
                <a16:creationId xmlns:a16="http://schemas.microsoft.com/office/drawing/2014/main" id="{B7D6E039-8347-6DDA-E1BD-956AEE8AB36A}"/>
              </a:ext>
            </a:extLst>
          </p:cNvPr>
          <p:cNvPicPr>
            <a:picLocks noChangeAspect="1"/>
          </p:cNvPicPr>
          <p:nvPr/>
        </p:nvPicPr>
        <p:blipFill>
          <a:blip r:embed="rId2"/>
          <a:stretch>
            <a:fillRect/>
          </a:stretch>
        </p:blipFill>
        <p:spPr>
          <a:xfrm>
            <a:off x="3718" y="876903"/>
            <a:ext cx="12192189" cy="5977467"/>
          </a:xfrm>
          <a:prstGeom prst="rect">
            <a:avLst/>
          </a:prstGeom>
        </p:spPr>
      </p:pic>
    </p:spTree>
    <p:extLst>
      <p:ext uri="{BB962C8B-B14F-4D97-AF65-F5344CB8AC3E}">
        <p14:creationId xmlns:p14="http://schemas.microsoft.com/office/powerpoint/2010/main" val="2891756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2" descr="O imagine care conține text&#10;&#10;Descriere generată automat">
            <a:extLst>
              <a:ext uri="{FF2B5EF4-FFF2-40B4-BE49-F238E27FC236}">
                <a16:creationId xmlns:a16="http://schemas.microsoft.com/office/drawing/2014/main" id="{99F9E34A-18F9-4C4B-22FA-E4E641AA4706}"/>
              </a:ext>
            </a:extLst>
          </p:cNvPr>
          <p:cNvPicPr>
            <a:picLocks noChangeAspect="1"/>
          </p:cNvPicPr>
          <p:nvPr/>
        </p:nvPicPr>
        <p:blipFill>
          <a:blip r:embed="rId2"/>
          <a:stretch>
            <a:fillRect/>
          </a:stretch>
        </p:blipFill>
        <p:spPr>
          <a:xfrm>
            <a:off x="-3908" y="1112695"/>
            <a:ext cx="6103813" cy="5746300"/>
          </a:xfrm>
          <a:prstGeom prst="rect">
            <a:avLst/>
          </a:prstGeom>
        </p:spPr>
      </p:pic>
      <p:pic>
        <p:nvPicPr>
          <p:cNvPr id="3" name="Imagine 3" descr="O imagine care conține text&#10;&#10;Descriere generată automat">
            <a:extLst>
              <a:ext uri="{FF2B5EF4-FFF2-40B4-BE49-F238E27FC236}">
                <a16:creationId xmlns:a16="http://schemas.microsoft.com/office/drawing/2014/main" id="{2EBC239B-5204-217F-7018-00AEA2EF34AC}"/>
              </a:ext>
            </a:extLst>
          </p:cNvPr>
          <p:cNvPicPr>
            <a:picLocks noChangeAspect="1"/>
          </p:cNvPicPr>
          <p:nvPr/>
        </p:nvPicPr>
        <p:blipFill>
          <a:blip r:embed="rId3"/>
          <a:stretch>
            <a:fillRect/>
          </a:stretch>
        </p:blipFill>
        <p:spPr>
          <a:xfrm>
            <a:off x="6092093" y="1115909"/>
            <a:ext cx="6103814" cy="5739875"/>
          </a:xfrm>
          <a:prstGeom prst="rect">
            <a:avLst/>
          </a:prstGeom>
        </p:spPr>
      </p:pic>
      <p:sp>
        <p:nvSpPr>
          <p:cNvPr id="4" name="CasetăText 3">
            <a:extLst>
              <a:ext uri="{FF2B5EF4-FFF2-40B4-BE49-F238E27FC236}">
                <a16:creationId xmlns:a16="http://schemas.microsoft.com/office/drawing/2014/main" id="{7BF75019-743D-D8F1-587E-062C8D69DC02}"/>
              </a:ext>
            </a:extLst>
          </p:cNvPr>
          <p:cNvSpPr txBox="1"/>
          <p:nvPr/>
        </p:nvSpPr>
        <p:spPr>
          <a:xfrm>
            <a:off x="4572000" y="58615"/>
            <a:ext cx="30480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sz="2400" b="1" dirty="0">
                <a:solidFill>
                  <a:schemeClr val="dk1"/>
                </a:solidFill>
                <a:latin typeface="Calibri"/>
                <a:cs typeface="Times New Roman"/>
              </a:rPr>
              <a:t>Raportarea BUG-urilor</a:t>
            </a:r>
            <a:endParaRPr lang="ro-RO" sz="2400" dirty="0">
              <a:solidFill>
                <a:schemeClr val="dk1"/>
              </a:solidFill>
              <a:latin typeface="Calibri"/>
            </a:endParaRPr>
          </a:p>
        </p:txBody>
      </p:sp>
      <p:sp>
        <p:nvSpPr>
          <p:cNvPr id="5" name="CasetăText 4">
            <a:extLst>
              <a:ext uri="{FF2B5EF4-FFF2-40B4-BE49-F238E27FC236}">
                <a16:creationId xmlns:a16="http://schemas.microsoft.com/office/drawing/2014/main" id="{6BC0FE12-23BD-C216-D964-BDC71A89BE61}"/>
              </a:ext>
            </a:extLst>
          </p:cNvPr>
          <p:cNvSpPr txBox="1"/>
          <p:nvPr/>
        </p:nvSpPr>
        <p:spPr>
          <a:xfrm>
            <a:off x="2246922" y="742462"/>
            <a:ext cx="15923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latin typeface="Calibri"/>
                <a:cs typeface="Calibri"/>
              </a:rPr>
              <a:t>ID </a:t>
            </a:r>
            <a:r>
              <a:rPr lang="ro-RO" dirty="0" err="1">
                <a:latin typeface="Calibri"/>
                <a:cs typeface="Calibri"/>
              </a:rPr>
              <a:t>bug</a:t>
            </a:r>
            <a:r>
              <a:rPr lang="ro-RO" dirty="0">
                <a:latin typeface="Calibri"/>
                <a:cs typeface="Calibri"/>
              </a:rPr>
              <a:t>: RVS-13</a:t>
            </a:r>
            <a:endParaRPr lang="ro-RO" dirty="0"/>
          </a:p>
        </p:txBody>
      </p:sp>
      <p:sp>
        <p:nvSpPr>
          <p:cNvPr id="6" name="CasetăText 5">
            <a:extLst>
              <a:ext uri="{FF2B5EF4-FFF2-40B4-BE49-F238E27FC236}">
                <a16:creationId xmlns:a16="http://schemas.microsoft.com/office/drawing/2014/main" id="{A5CEE33C-83E4-7123-548B-929ABD4E6677}"/>
              </a:ext>
            </a:extLst>
          </p:cNvPr>
          <p:cNvSpPr txBox="1"/>
          <p:nvPr/>
        </p:nvSpPr>
        <p:spPr>
          <a:xfrm>
            <a:off x="8255000" y="664307"/>
            <a:ext cx="17779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latin typeface="Calibri"/>
                <a:cs typeface="Calibri"/>
              </a:rPr>
              <a:t>ID </a:t>
            </a:r>
            <a:r>
              <a:rPr lang="ro-RO" dirty="0" err="1">
                <a:latin typeface="Calibri"/>
                <a:cs typeface="Calibri"/>
              </a:rPr>
              <a:t>bug</a:t>
            </a:r>
            <a:r>
              <a:rPr lang="ro-RO" dirty="0">
                <a:latin typeface="Calibri"/>
                <a:cs typeface="Calibri"/>
              </a:rPr>
              <a:t>: RVS-14</a:t>
            </a:r>
          </a:p>
        </p:txBody>
      </p:sp>
    </p:spTree>
    <p:extLst>
      <p:ext uri="{BB962C8B-B14F-4D97-AF65-F5344CB8AC3E}">
        <p14:creationId xmlns:p14="http://schemas.microsoft.com/office/powerpoint/2010/main" val="656073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a:extLst>
              <a:ext uri="{FF2B5EF4-FFF2-40B4-BE49-F238E27FC236}">
                <a16:creationId xmlns:a16="http://schemas.microsoft.com/office/drawing/2014/main" id="{CC45D10D-AAA7-80FC-7103-25C8C7E8FD04}"/>
              </a:ext>
            </a:extLst>
          </p:cNvPr>
          <p:cNvSpPr txBox="1"/>
          <p:nvPr/>
        </p:nvSpPr>
        <p:spPr>
          <a:xfrm>
            <a:off x="5491975" y="167267"/>
            <a:ext cx="120804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sz="2400" b="1" dirty="0" err="1">
                <a:latin typeface="Calibri"/>
                <a:ea typeface="+mn-lt"/>
                <a:cs typeface="+mn-lt"/>
              </a:rPr>
              <a:t>TestRail</a:t>
            </a:r>
            <a:r>
              <a:rPr lang="ro-RO" b="1" dirty="0">
                <a:ea typeface="+mn-lt"/>
                <a:cs typeface="+mn-lt"/>
              </a:rPr>
              <a:t> </a:t>
            </a:r>
            <a:endParaRPr lang="ro-RO" dirty="0"/>
          </a:p>
        </p:txBody>
      </p:sp>
      <p:pic>
        <p:nvPicPr>
          <p:cNvPr id="3" name="Imagine 3">
            <a:extLst>
              <a:ext uri="{FF2B5EF4-FFF2-40B4-BE49-F238E27FC236}">
                <a16:creationId xmlns:a16="http://schemas.microsoft.com/office/drawing/2014/main" id="{A882B199-12A9-351E-F57C-FAE23D2FF56A}"/>
              </a:ext>
            </a:extLst>
          </p:cNvPr>
          <p:cNvPicPr>
            <a:picLocks noChangeAspect="1"/>
          </p:cNvPicPr>
          <p:nvPr/>
        </p:nvPicPr>
        <p:blipFill>
          <a:blip r:embed="rId2"/>
          <a:stretch>
            <a:fillRect/>
          </a:stretch>
        </p:blipFill>
        <p:spPr>
          <a:xfrm>
            <a:off x="-333" y="897472"/>
            <a:ext cx="12188616" cy="1981698"/>
          </a:xfrm>
          <a:prstGeom prst="rect">
            <a:avLst/>
          </a:prstGeom>
        </p:spPr>
      </p:pic>
      <p:pic>
        <p:nvPicPr>
          <p:cNvPr id="5" name="Imagine 5">
            <a:extLst>
              <a:ext uri="{FF2B5EF4-FFF2-40B4-BE49-F238E27FC236}">
                <a16:creationId xmlns:a16="http://schemas.microsoft.com/office/drawing/2014/main" id="{58F081AD-A196-ECCE-A8B8-1CFB1DC8DA0A}"/>
              </a:ext>
            </a:extLst>
          </p:cNvPr>
          <p:cNvPicPr>
            <a:picLocks noChangeAspect="1"/>
          </p:cNvPicPr>
          <p:nvPr/>
        </p:nvPicPr>
        <p:blipFill>
          <a:blip r:embed="rId3"/>
          <a:stretch>
            <a:fillRect/>
          </a:stretch>
        </p:blipFill>
        <p:spPr>
          <a:xfrm>
            <a:off x="-2239" y="2877480"/>
            <a:ext cx="12193620" cy="3984963"/>
          </a:xfrm>
          <a:prstGeom prst="rect">
            <a:avLst/>
          </a:prstGeom>
        </p:spPr>
      </p:pic>
    </p:spTree>
    <p:extLst>
      <p:ext uri="{BB962C8B-B14F-4D97-AF65-F5344CB8AC3E}">
        <p14:creationId xmlns:p14="http://schemas.microsoft.com/office/powerpoint/2010/main" val="380908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2" descr="O imagine care conține text&#10;&#10;Descriere generată automat">
            <a:extLst>
              <a:ext uri="{FF2B5EF4-FFF2-40B4-BE49-F238E27FC236}">
                <a16:creationId xmlns:a16="http://schemas.microsoft.com/office/drawing/2014/main" id="{3D0D9EEA-6F20-8A5E-B393-A5DA1AB2C47C}"/>
              </a:ext>
            </a:extLst>
          </p:cNvPr>
          <p:cNvPicPr>
            <a:picLocks noChangeAspect="1"/>
          </p:cNvPicPr>
          <p:nvPr/>
        </p:nvPicPr>
        <p:blipFill>
          <a:blip r:embed="rId2"/>
          <a:stretch>
            <a:fillRect/>
          </a:stretch>
        </p:blipFill>
        <p:spPr>
          <a:xfrm>
            <a:off x="1334" y="1239"/>
            <a:ext cx="12185282" cy="6854329"/>
          </a:xfrm>
          <a:prstGeom prst="rect">
            <a:avLst/>
          </a:prstGeom>
        </p:spPr>
      </p:pic>
    </p:spTree>
    <p:extLst>
      <p:ext uri="{BB962C8B-B14F-4D97-AF65-F5344CB8AC3E}">
        <p14:creationId xmlns:p14="http://schemas.microsoft.com/office/powerpoint/2010/main" val="3269228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Ecran lat</PresentationFormat>
  <Paragraphs>0</Paragraphs>
  <Slides>15</Slides>
  <Notes>0</Notes>
  <HiddenSlides>0</HiddenSlides>
  <MMClips>0</MMClips>
  <ScaleCrop>false</ScaleCrop>
  <HeadingPairs>
    <vt:vector size="4" baseType="variant">
      <vt:variant>
        <vt:lpstr>Temă</vt:lpstr>
      </vt:variant>
      <vt:variant>
        <vt:i4>1</vt:i4>
      </vt:variant>
      <vt:variant>
        <vt:lpstr>Titluri diapozitive</vt:lpstr>
      </vt:variant>
      <vt:variant>
        <vt:i4>15</vt:i4>
      </vt:variant>
    </vt:vector>
  </HeadingPairs>
  <TitlesOfParts>
    <vt:vector size="16" baseType="lpstr">
      <vt:lpstr>Circuit</vt:lpstr>
      <vt:lpstr>Proiect de absolvire </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
  <cp:lastModifiedBy/>
  <cp:revision>394</cp:revision>
  <dcterms:created xsi:type="dcterms:W3CDTF">2023-03-07T18:20:07Z</dcterms:created>
  <dcterms:modified xsi:type="dcterms:W3CDTF">2023-03-17T16:15:20Z</dcterms:modified>
</cp:coreProperties>
</file>