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8" r:id="rId2"/>
    <p:sldId id="257" r:id="rId3"/>
    <p:sldId id="265" r:id="rId4"/>
    <p:sldId id="264" r:id="rId5"/>
    <p:sldId id="260" r:id="rId6"/>
    <p:sldId id="259" r:id="rId7"/>
    <p:sldId id="261" r:id="rId8"/>
    <p:sldId id="269" r:id="rId9"/>
    <p:sldId id="266" r:id="rId10"/>
    <p:sldId id="268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-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A21A-8FE8-4478-A732-0CCEEC5090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B5D7A-2A3E-4613-B88B-2157AE8808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B5D7A-2A3E-4613-B88B-2157AE8808D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B5D7A-2A3E-4613-B88B-2157AE8808D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B5D7A-2A3E-4613-B88B-2157AE8808D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F5ED-D95D-4146-9DA8-B10B6CDA91C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2989-68BF-4369-BB64-4B5F789162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42876"/>
            <a:ext cx="9144000" cy="121442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id-ID" sz="2000" b="1" dirty="0"/>
              <a:t>SISTEM INFORMASI MANAJEMEN</a:t>
            </a:r>
            <a:r>
              <a:rPr lang="en-US" sz="2000" b="1" dirty="0"/>
              <a:t> ARSIP </a:t>
            </a:r>
            <a:r>
              <a:rPr lang="id-ID" sz="2000" b="1" dirty="0"/>
              <a:t>SURAT</a:t>
            </a:r>
            <a:r>
              <a:rPr lang="en-US" sz="2000" b="1" dirty="0"/>
              <a:t> (SIMAS)</a:t>
            </a:r>
            <a:br>
              <a:rPr lang="en-US" sz="2000" b="1" dirty="0"/>
            </a:br>
            <a:r>
              <a:rPr lang="id-ID" sz="2000" b="1" dirty="0"/>
              <a:t>MENGGUNAKAN FRAMEWORK CODEIGNITER PADA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id-ID" sz="2000" b="1" dirty="0"/>
              <a:t>BADAN</a:t>
            </a:r>
            <a:r>
              <a:rPr lang="en-US" sz="2000" b="1" dirty="0"/>
              <a:t> </a:t>
            </a:r>
            <a:r>
              <a:rPr lang="id-ID" sz="2000" b="1" dirty="0"/>
              <a:t>PENDAPATAN DAERAH KABUPATEN TABALONG</a:t>
            </a:r>
            <a:endParaRPr lang="en-US" sz="2000" b="1" dirty="0"/>
          </a:p>
        </p:txBody>
      </p:sp>
      <p:pic>
        <p:nvPicPr>
          <p:cNvPr id="4" name="Picture 3" descr="unism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6195" y="1600312"/>
            <a:ext cx="1328813" cy="132862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28662" y="3214692"/>
            <a:ext cx="8215338" cy="1857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Oleh</a:t>
            </a:r>
            <a:r>
              <a:rPr lang="en-US" sz="1400" dirty="0"/>
              <a:t>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Hadi</a:t>
            </a:r>
            <a:r>
              <a:rPr lang="en-US" sz="1400" dirty="0"/>
              <a:t> </a:t>
            </a:r>
            <a:r>
              <a:rPr lang="en-US" sz="1400" dirty="0" err="1"/>
              <a:t>Rusadi</a:t>
            </a:r>
            <a:endParaRPr lang="en-US" sz="1400" dirty="0"/>
          </a:p>
          <a:p>
            <a:pPr lvl="0" algn="ctr"/>
            <a:r>
              <a:rPr lang="en-US" sz="1400" dirty="0"/>
              <a:t>NIM : 1811102106062</a:t>
            </a:r>
          </a:p>
          <a:p>
            <a:pPr lvl="0" algn="ctr"/>
            <a:endParaRPr lang="en-US" sz="1400" dirty="0"/>
          </a:p>
          <a:p>
            <a:pPr algn="ctr"/>
            <a:r>
              <a:rPr lang="id-ID" sz="1400" dirty="0"/>
              <a:t>PROGRAM STUDI </a:t>
            </a:r>
            <a:r>
              <a:rPr lang="en-US" sz="1400" dirty="0"/>
              <a:t>TEKNOLOGI INFORMASI</a:t>
            </a:r>
          </a:p>
          <a:p>
            <a:pPr algn="ctr"/>
            <a:r>
              <a:rPr lang="en-US" sz="1400" dirty="0"/>
              <a:t>UNIVERSITAS SARI MULIA BANJARMASIN</a:t>
            </a:r>
          </a:p>
          <a:p>
            <a:pPr algn="ctr"/>
            <a:r>
              <a:rPr lang="id-ID" sz="1400" dirty="0"/>
              <a:t>202</a:t>
            </a:r>
            <a:r>
              <a:rPr lang="en-US" sz="1400" dirty="0"/>
              <a:t>2</a:t>
            </a:r>
          </a:p>
          <a:p>
            <a:pPr lvl="0" algn="ctr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data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Disposisi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Berdasarkan </a:t>
            </a:r>
            <a:r>
              <a:rPr lang="id-ID" dirty="0"/>
              <a:t>hasil observasi</a:t>
            </a:r>
            <a:r>
              <a:rPr lang="en-US" dirty="0"/>
              <a:t> </a:t>
            </a:r>
            <a:r>
              <a:rPr lang="id-ID" dirty="0" smtClean="0"/>
              <a:t>yang </a:t>
            </a:r>
            <a:r>
              <a:rPr lang="id-ID" dirty="0"/>
              <a:t>dilakukan pada Badan Pendapatan Daerah Kabupaten Tabalong, masih banyak kinerja tata usaha bagian pengarsipan kurang efisien karena masih menerapkan sistem pengarsipan yang konvensional yakni dengan cara ditulis dalam buku agenda.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Hal tersebut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id-ID" dirty="0" smtClean="0"/>
              <a:t>permasalahan yang ada ketika ingin mencari kembali surat yang telah diarsipkan, atau surat yang telah diarsipkan sulit didapat karena masih mencarinya secara manual dan memerlukan waktu yang lama.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id-ID" dirty="0" smtClean="0"/>
              <a:t>perlu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id-ID" dirty="0" smtClean="0"/>
              <a:t>surat-menyurat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id-ID" dirty="0" smtClean="0"/>
              <a:t>Badan Pendapatan Daerah Kabupaten Tabalong.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id-ID" dirty="0" smtClean="0"/>
              <a:t>membangun </a:t>
            </a:r>
            <a:r>
              <a:rPr lang="id-ID" dirty="0"/>
              <a:t>Sistem Informasi Manajemen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id-ID" dirty="0"/>
              <a:t>Surat dengan merancang sebuah Perangkat Lunak </a:t>
            </a:r>
            <a:r>
              <a:rPr lang="id-ID" dirty="0" smtClean="0"/>
              <a:t>berbasis</a:t>
            </a:r>
            <a:r>
              <a:rPr lang="en-US" dirty="0" smtClean="0"/>
              <a:t> web</a:t>
            </a:r>
            <a:r>
              <a:rPr lang="id-ID" i="1" dirty="0" smtClean="0"/>
              <a:t> </a:t>
            </a:r>
            <a:r>
              <a:rPr lang="en-US" dirty="0"/>
              <a:t>yang d</a:t>
            </a:r>
            <a:r>
              <a:rPr lang="id-ID" dirty="0"/>
              <a:t>apat menyelesaikan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surat-menyurat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Daerah </a:t>
            </a:r>
            <a:r>
              <a:rPr lang="en-US" dirty="0" err="1"/>
              <a:t>Kabupaten</a:t>
            </a:r>
            <a:r>
              <a:rPr lang="en-US" dirty="0"/>
              <a:t> </a:t>
            </a:r>
            <a:r>
              <a:rPr lang="en-US" dirty="0" err="1"/>
              <a:t>Tabalong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id-ID" dirty="0"/>
              <a:t>Apakah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id-ID" dirty="0"/>
              <a:t> merekam data </a:t>
            </a:r>
            <a:r>
              <a:rPr lang="en-US" dirty="0"/>
              <a:t>S</a:t>
            </a:r>
            <a:r>
              <a:rPr lang="id-ID" dirty="0"/>
              <a:t>urat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id-ID" dirty="0"/>
              <a:t>?</a:t>
            </a:r>
            <a:endParaRPr lang="en-US" dirty="0"/>
          </a:p>
          <a:p>
            <a:pPr lvl="0"/>
            <a:r>
              <a:rPr lang="id-ID" dirty="0"/>
              <a:t>Apakah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id-ID" dirty="0"/>
              <a:t>mencari data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id-ID" dirty="0"/>
              <a:t>?</a:t>
            </a:r>
            <a:endParaRPr lang="en-US" dirty="0"/>
          </a:p>
          <a:p>
            <a:pPr lvl="0"/>
            <a:r>
              <a:rPr lang="id-ID" dirty="0"/>
              <a:t>Apakah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id-ID" dirty="0"/>
              <a:t> mencetak </a:t>
            </a:r>
            <a:r>
              <a:rPr lang="en-US" dirty="0"/>
              <a:t>L</a:t>
            </a:r>
            <a:r>
              <a:rPr lang="id-ID" dirty="0"/>
              <a:t>embar</a:t>
            </a:r>
            <a:r>
              <a:rPr lang="en-US" dirty="0"/>
              <a:t> yang D</a:t>
            </a:r>
            <a:r>
              <a:rPr lang="id-ID" dirty="0"/>
              <a:t>isposisi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id-ID" dirty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Merekam</a:t>
            </a:r>
            <a:r>
              <a:rPr lang="en-US" dirty="0" smtClean="0"/>
              <a:t> data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Merekam</a:t>
            </a:r>
            <a:r>
              <a:rPr lang="en-US" dirty="0" smtClean="0"/>
              <a:t> data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data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222</Words>
  <Application>Microsoft Office PowerPoint</Application>
  <PresentationFormat>On-screen Show (16:9)</PresentationFormat>
  <Paragraphs>28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SISTEM INFORMASI MANAJEMEN ARSIP SURAT (SIMAS) MENGGUNAKAN FRAMEWORK CODEIGNITER PADA BADAN PENDAPATAN DAERAH KABUPATEN TABALONG</vt:lpstr>
      <vt:lpstr>Latar Belakang Masalah</vt:lpstr>
      <vt:lpstr>Latar Belakang Masalah</vt:lpstr>
      <vt:lpstr>Latar Belakang Masalah</vt:lpstr>
      <vt:lpstr>Tujuan Penelitian</vt:lpstr>
      <vt:lpstr>Rumusan Masalah</vt:lpstr>
      <vt:lpstr>Merekam data Surat Masuk</vt:lpstr>
      <vt:lpstr>Merekam data Surat keluar</vt:lpstr>
      <vt:lpstr>Mencari data Surat Masuk</vt:lpstr>
      <vt:lpstr>Mencari data Surat Keluar</vt:lpstr>
      <vt:lpstr>Cetak lembar Disposisi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MANAJEMEN ARSIP SURAT (SIMAS) MENGGUNAKAN FRAMEWORK CODEIGNITER PADA BADAN PENDAPATAN DAERAH KABUPATEN TABALONG</dc:title>
  <dc:creator>hadi</dc:creator>
  <cp:lastModifiedBy>hadi</cp:lastModifiedBy>
  <cp:revision>18</cp:revision>
  <dcterms:created xsi:type="dcterms:W3CDTF">2022-11-04T06:13:12Z</dcterms:created>
  <dcterms:modified xsi:type="dcterms:W3CDTF">2022-11-04T15:13:28Z</dcterms:modified>
</cp:coreProperties>
</file>