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98742a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98742a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98742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98742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98742a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98742a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PlatformGame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Bryan Chalan </a:t>
            </a:r>
            <a:endParaRPr/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Hernando Pina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08" y="725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el juego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11700" y="2834125"/>
            <a:ext cx="8520600" cy="20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trata de un juego de plataformas donde tendremos que evitar </a:t>
            </a:r>
            <a:r>
              <a:rPr lang="es" sz="1800"/>
              <a:t>obstáculos</a:t>
            </a:r>
            <a:r>
              <a:rPr lang="es" sz="1800"/>
              <a:t>, enemigos y jefes, trabajar en equipo  </a:t>
            </a:r>
            <a:r>
              <a:rPr lang="es" sz="1800"/>
              <a:t>hará</a:t>
            </a:r>
            <a:r>
              <a:rPr lang="es" sz="1800"/>
              <a:t> que sea más sencilla su dificultad.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Además podremos recolectar monedas y estan daran puntos que se iran sumando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Proyecto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·Nuestro objetivo con el proyecto ha sido el de crear una experiencia cooperativa  con </a:t>
            </a:r>
            <a:r>
              <a:rPr lang="es"/>
              <a:t>diferentes</a:t>
            </a:r>
            <a:r>
              <a:rPr lang="es"/>
              <a:t>  retos para los jugadores como los diversos </a:t>
            </a:r>
            <a:r>
              <a:rPr lang="es"/>
              <a:t>obstáculos</a:t>
            </a:r>
            <a:r>
              <a:rPr lang="es"/>
              <a:t> o los jefes que añadimos al final de cada nivel.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no alcanzados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proyecto ha tenido diferentes ideas ambiciosas que a lo largo del desarrollo se han tenido que ir descartando ya sea por las limitaciones  y </a:t>
            </a:r>
            <a:r>
              <a:rPr lang="es"/>
              <a:t>complicación</a:t>
            </a:r>
            <a:r>
              <a:rPr lang="es"/>
              <a:t> del multiplayer o por falta de tiempo, como añadir bonus  temporales de volar o hacer cambio de sonidos al acercarte a diferentes trampas o el hecho de crear pequeñas historia donde explique porque nuestros protagonistas del juego estan en el lugar que </a:t>
            </a:r>
            <a:r>
              <a:rPr lang="es"/>
              <a:t>están</a:t>
            </a:r>
            <a:r>
              <a:rPr lang="es"/>
              <a:t> o porque luchan contra los enemigos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