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7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06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47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2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512962-D91E-4525-B13E-192510374E74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FE794AC-1301-4506-8EAF-2E91B073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6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54" y="2300723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platforme</a:t>
            </a:r>
            <a:r>
              <a:rPr lang="en-US" dirty="0" smtClean="0"/>
              <a:t> de </a:t>
            </a:r>
            <a:r>
              <a:rPr lang="en-US" dirty="0" err="1" smtClean="0"/>
              <a:t>gestionare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editare</a:t>
            </a:r>
            <a:r>
              <a:rPr lang="en-US" dirty="0" smtClean="0"/>
              <a:t> a </a:t>
            </a:r>
            <a:r>
              <a:rPr lang="en-US" dirty="0" err="1" smtClean="0"/>
              <a:t>imaginilor</a:t>
            </a:r>
            <a:r>
              <a:rPr lang="en-US" dirty="0" smtClean="0"/>
              <a:t>   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tehnologii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66" y="265044"/>
            <a:ext cx="1817775" cy="1775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2705" y="6211669"/>
            <a:ext cx="467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Universitatea</a:t>
            </a:r>
            <a:r>
              <a:rPr lang="en-US" dirty="0" smtClean="0"/>
              <a:t> ”</a:t>
            </a:r>
            <a:r>
              <a:rPr lang="en-US" dirty="0" err="1" smtClean="0"/>
              <a:t>Alexandru</a:t>
            </a:r>
            <a:r>
              <a:rPr lang="en-US" dirty="0" smtClean="0"/>
              <a:t> </a:t>
            </a:r>
            <a:r>
              <a:rPr lang="en-US" dirty="0" err="1" smtClean="0"/>
              <a:t>Ioan</a:t>
            </a:r>
            <a:r>
              <a:rPr lang="en-US" dirty="0" smtClean="0"/>
              <a:t> </a:t>
            </a:r>
            <a:r>
              <a:rPr lang="en-US" dirty="0" err="1" smtClean="0"/>
              <a:t>Cuza</a:t>
            </a:r>
            <a:r>
              <a:rPr lang="en-US" dirty="0" smtClean="0"/>
              <a:t>” </a:t>
            </a:r>
            <a:r>
              <a:rPr lang="en-US" dirty="0" err="1" smtClean="0"/>
              <a:t>Iași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Facultatea</a:t>
            </a:r>
            <a:r>
              <a:rPr lang="en-US" dirty="0" smtClean="0"/>
              <a:t> de </a:t>
            </a:r>
            <a:r>
              <a:rPr lang="en-US" dirty="0" err="1" smtClean="0"/>
              <a:t>Informatica</a:t>
            </a:r>
            <a:r>
              <a:rPr lang="en-US" dirty="0" smtClean="0"/>
              <a:t> – </a:t>
            </a:r>
            <a:r>
              <a:rPr lang="en-US" dirty="0" err="1" smtClean="0"/>
              <a:t>Iulie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6454" y="4444260"/>
            <a:ext cx="654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Propus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ă de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:                   Cristian-</a:t>
            </a:r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Ștefan Rusu</a:t>
            </a:r>
          </a:p>
          <a:p>
            <a:r>
              <a:rPr lang="ro-RO" dirty="0" smtClean="0">
                <a:solidFill>
                  <a:schemeClr val="tx1">
                    <a:lumMod val="85000"/>
                  </a:schemeClr>
                </a:solidFill>
              </a:rPr>
              <a:t>Coordonator științific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:   Conf. Dr.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Anca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Vitcu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71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442" y="197630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Cuprins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730" y="1749287"/>
            <a:ext cx="8282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Mot</a:t>
            </a:r>
            <a:r>
              <a:rPr lang="ro-RO" sz="2400" dirty="0" smtClean="0"/>
              <a:t>ivație și contibuții</a:t>
            </a:r>
          </a:p>
          <a:p>
            <a:pPr marL="342900" indent="-342900">
              <a:buAutoNum type="arabicPeriod"/>
            </a:pPr>
            <a:endParaRPr lang="ro-RO" sz="2400" dirty="0"/>
          </a:p>
          <a:p>
            <a:pPr marL="342900" indent="-342900">
              <a:buAutoNum type="arabicPeriod"/>
            </a:pPr>
            <a:r>
              <a:rPr lang="ro-RO" sz="2400" dirty="0" smtClean="0"/>
              <a:t>Prezentarea generală a platformei</a:t>
            </a:r>
          </a:p>
          <a:p>
            <a:pPr marL="342900" indent="-342900">
              <a:buAutoNum type="arabicPeriod"/>
            </a:pPr>
            <a:endParaRPr lang="ro-RO" sz="2400" dirty="0"/>
          </a:p>
          <a:p>
            <a:pPr marL="342900" indent="-342900">
              <a:buAutoNum type="arabicPeriod"/>
            </a:pPr>
            <a:r>
              <a:rPr lang="ro-RO" sz="2400" dirty="0" smtClean="0"/>
              <a:t>Tehnologii utilizate</a:t>
            </a:r>
          </a:p>
          <a:p>
            <a:pPr marL="342900" indent="-342900">
              <a:buAutoNum type="arabicPeriod"/>
            </a:pPr>
            <a:endParaRPr lang="ro-RO" sz="2400" dirty="0"/>
          </a:p>
          <a:p>
            <a:pPr marL="342900" indent="-342900">
              <a:buAutoNum type="arabicPeriod"/>
            </a:pPr>
            <a:r>
              <a:rPr lang="ro-RO" sz="2400" dirty="0" smtClean="0"/>
              <a:t>Demo</a:t>
            </a:r>
          </a:p>
          <a:p>
            <a:pPr marL="342900" indent="-342900">
              <a:buAutoNum type="arabicPeriod"/>
            </a:pPr>
            <a:endParaRPr lang="ro-RO" sz="2400" dirty="0"/>
          </a:p>
          <a:p>
            <a:pPr marL="342900" indent="-342900">
              <a:buAutoNum type="arabicPeriod"/>
            </a:pPr>
            <a:r>
              <a:rPr lang="ro-RO" sz="2400" dirty="0" smtClean="0"/>
              <a:t>Concluzii și direcții de dezvoltare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8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413" y="210882"/>
            <a:ext cx="6994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Motivație și contribuții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913" y="2120348"/>
            <a:ext cx="8242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Oferirea către utilizator a unei platforme de încărcare și gestionare a imaginilor</a:t>
            </a:r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r>
              <a:rPr lang="ro-RO" dirty="0" smtClean="0"/>
              <a:t>Posibilitatea de a face publice imagini și de a evalua și comenta fotografiile celorlalți</a:t>
            </a:r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r>
              <a:rPr lang="ro-RO" dirty="0" smtClean="0"/>
              <a:t>Integrarea în acest mediu a unui editor de imagini ce are drept țintă oferirea unor metode de editare ce se pot regăsi în aplicații profesionale, dar ce menține în același timp o experiență ușoară de utilizare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156" y="237387"/>
            <a:ext cx="10451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Prezentarea generală a platformei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08" y="1762538"/>
            <a:ext cx="6406254" cy="2902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5043" y="1762538"/>
            <a:ext cx="50358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După autentificare, navigarea între secțiuni se face cu ajutorul link-urilor din bara de sus</a:t>
            </a:r>
          </a:p>
          <a:p>
            <a:pPr marL="285750" indent="-285750">
              <a:buFontTx/>
              <a:buChar char="-"/>
            </a:pPr>
            <a:endParaRPr lang="ro-RO" dirty="0" smtClean="0"/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r>
              <a:rPr lang="ro-RO" dirty="0" smtClean="0"/>
              <a:t>Secțiunile principale disponibile</a:t>
            </a:r>
            <a:r>
              <a:rPr lang="en-US" dirty="0" smtClean="0"/>
              <a:t>: Home, Editor, Gallery </a:t>
            </a:r>
            <a:r>
              <a:rPr lang="ro-RO" dirty="0" smtClean="0"/>
              <a:t>și Explore</a:t>
            </a:r>
          </a:p>
          <a:p>
            <a:pPr marL="285750" indent="-285750">
              <a:buFontTx/>
              <a:buChar char="-"/>
            </a:pPr>
            <a:endParaRPr lang="ro-RO" dirty="0" smtClean="0"/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r>
              <a:rPr lang="ro-RO" dirty="0" smtClean="0"/>
              <a:t>Implementarea platformei s-a realizat cu ajutorul a trei servere</a:t>
            </a:r>
            <a:r>
              <a:rPr lang="en-US" dirty="0" smtClean="0"/>
              <a:t>:</a:t>
            </a:r>
            <a:r>
              <a:rPr lang="ro-RO" dirty="0" smtClean="0"/>
              <a:t> front-end, back-end și server-ul de fișiere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6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709" y="275651"/>
            <a:ext cx="5918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Tehnologii utilizate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4857" y="2034862"/>
            <a:ext cx="9221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Front-end</a:t>
            </a:r>
            <a:r>
              <a:rPr lang="en-US" dirty="0" smtClean="0"/>
              <a:t>:</a:t>
            </a:r>
          </a:p>
          <a:p>
            <a:r>
              <a:rPr lang="en-US" dirty="0" smtClean="0"/>
              <a:t>	- Angular 5</a:t>
            </a:r>
          </a:p>
          <a:p>
            <a:r>
              <a:rPr lang="en-US" dirty="0"/>
              <a:t>	</a:t>
            </a:r>
            <a:r>
              <a:rPr lang="en-US" dirty="0" smtClean="0"/>
              <a:t>- Bootstrap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WebGL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Back-end &amp; file server:</a:t>
            </a:r>
          </a:p>
          <a:p>
            <a:r>
              <a:rPr lang="en-US" dirty="0"/>
              <a:t>	</a:t>
            </a:r>
            <a:r>
              <a:rPr lang="en-US" dirty="0" smtClean="0"/>
              <a:t>- ASP .NET Core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EntityFramework</a:t>
            </a:r>
            <a:r>
              <a:rPr lang="en-US" dirty="0" smtClean="0"/>
              <a:t> (back-end)</a:t>
            </a:r>
          </a:p>
        </p:txBody>
      </p:sp>
    </p:spTree>
    <p:extLst>
      <p:ext uri="{BB962C8B-B14F-4D97-AF65-F5344CB8AC3E}">
        <p14:creationId xmlns:p14="http://schemas.microsoft.com/office/powerpoint/2010/main" val="2187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330" y="2594137"/>
            <a:ext cx="2058988" cy="150706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0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178" y="275650"/>
            <a:ext cx="10126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Concluzii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o-RO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și direcții de dezvoltare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611" y="2343955"/>
            <a:ext cx="95561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RO" dirty="0" smtClean="0"/>
              <a:t>Extinderea funcționalității editor-ului prin adaugarea de noi unelte</a:t>
            </a:r>
          </a:p>
          <a:p>
            <a:pPr marL="285750" indent="-285750">
              <a:buFontTx/>
              <a:buChar char="-"/>
            </a:pPr>
            <a:endParaRPr lang="ro-RO" dirty="0" smtClean="0"/>
          </a:p>
          <a:p>
            <a:pPr marL="285750" indent="-285750">
              <a:buFontTx/>
              <a:buChar char="-"/>
            </a:pPr>
            <a:endParaRPr lang="ro-RO" dirty="0" smtClean="0"/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r>
              <a:rPr lang="ro-RO" dirty="0" smtClean="0"/>
              <a:t>Noi date ce pot fi atașate imaginilor</a:t>
            </a:r>
          </a:p>
          <a:p>
            <a:pPr marL="285750" indent="-285750">
              <a:buFontTx/>
              <a:buChar char="-"/>
            </a:pPr>
            <a:endParaRPr lang="ro-RO" dirty="0" smtClean="0"/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endParaRPr lang="ro-RO" dirty="0"/>
          </a:p>
          <a:p>
            <a:pPr marL="285750" indent="-285750">
              <a:buFontTx/>
              <a:buChar char="-"/>
            </a:pPr>
            <a:r>
              <a:rPr lang="ro-RO" dirty="0" smtClean="0"/>
              <a:t>Extinderea algoritmilor folosiți prin implementare propie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40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203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Implementarea unei platforme de gestionare si editare a imaginilor    folosind tehnologii web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Company>CrisOrg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unei platforme de gestionare si editare a imaginilor    folosind tehnologii web</dc:title>
  <dc:creator>Cristi Rusu</dc:creator>
  <cp:lastModifiedBy>Cristi Rusu</cp:lastModifiedBy>
  <cp:revision>7</cp:revision>
  <dcterms:created xsi:type="dcterms:W3CDTF">2019-06-26T19:43:03Z</dcterms:created>
  <dcterms:modified xsi:type="dcterms:W3CDTF">2019-06-26T20:47:27Z</dcterms:modified>
</cp:coreProperties>
</file>