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71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3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8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149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rsgate.com/" TargetMode="External"/><Relationship Id="rId2" Type="http://schemas.openxmlformats.org/officeDocument/2006/relationships/hyperlink" Target="https://www.gamestore.r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u 2">
            <a:extLst>
              <a:ext uri="{FF2B5EF4-FFF2-40B4-BE49-F238E27FC236}">
                <a16:creationId xmlns:a16="http://schemas.microsoft.com/office/drawing/2014/main" id="{3A46233A-58B3-4F01-AC80-2ADA3BFC1F65}"/>
              </a:ext>
            </a:extLst>
          </p:cNvPr>
          <p:cNvSpPr txBox="1">
            <a:spLocks/>
          </p:cNvSpPr>
          <p:nvPr/>
        </p:nvSpPr>
        <p:spPr>
          <a:xfrm>
            <a:off x="609601" y="2552697"/>
            <a:ext cx="2983158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Feraru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Andrei-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Liviu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setăText 34">
            <a:extLst>
              <a:ext uri="{FF2B5EF4-FFF2-40B4-BE49-F238E27FC236}">
                <a16:creationId xmlns:a16="http://schemas.microsoft.com/office/drawing/2014/main" id="{54D03AEB-4D86-4BB4-B991-C1520B70F09F}"/>
              </a:ext>
            </a:extLst>
          </p:cNvPr>
          <p:cNvSpPr txBox="1"/>
          <p:nvPr/>
        </p:nvSpPr>
        <p:spPr>
          <a:xfrm>
            <a:off x="593974" y="4172601"/>
            <a:ext cx="766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in foreign languages (FILS)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ETTI1212A</a:t>
            </a:r>
          </a:p>
        </p:txBody>
      </p:sp>
      <p:sp>
        <p:nvSpPr>
          <p:cNvPr id="24" name="CasetăText 36">
            <a:extLst>
              <a:ext uri="{FF2B5EF4-FFF2-40B4-BE49-F238E27FC236}">
                <a16:creationId xmlns:a16="http://schemas.microsoft.com/office/drawing/2014/main" id="{E3882246-B95D-4EB7-9FA2-C175FED281C0}"/>
              </a:ext>
            </a:extLst>
          </p:cNvPr>
          <p:cNvSpPr txBox="1"/>
          <p:nvPr/>
        </p:nvSpPr>
        <p:spPr>
          <a:xfrm>
            <a:off x="609601" y="4897220"/>
            <a:ext cx="7668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 teacher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sl. 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Alexandru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6C7075-BB75-4B93-9430-0F0891A3BB15}"/>
              </a:ext>
            </a:extLst>
          </p:cNvPr>
          <p:cNvSpPr txBox="1"/>
          <p:nvPr/>
        </p:nvSpPr>
        <p:spPr>
          <a:xfrm>
            <a:off x="8946921" y="2552697"/>
            <a:ext cx="270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Ruse Cristian-Andrei</a:t>
            </a:r>
          </a:p>
        </p:txBody>
      </p:sp>
      <p:sp>
        <p:nvSpPr>
          <p:cNvPr id="28" name="Titlu 1">
            <a:extLst>
              <a:ext uri="{FF2B5EF4-FFF2-40B4-BE49-F238E27FC236}">
                <a16:creationId xmlns:a16="http://schemas.microsoft.com/office/drawing/2014/main" id="{85066206-C89B-4A93-BE17-295C9C525ED1}"/>
              </a:ext>
            </a:extLst>
          </p:cNvPr>
          <p:cNvSpPr txBox="1">
            <a:spLocks/>
          </p:cNvSpPr>
          <p:nvPr/>
        </p:nvSpPr>
        <p:spPr>
          <a:xfrm>
            <a:off x="1219201" y="365125"/>
            <a:ext cx="6161314" cy="1376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Franklin Gothic Heavy (Headings)"/>
                <a:cs typeface="Times New Roman" panose="02020603050405020304" pitchFamily="18" charset="0"/>
              </a:rPr>
              <a:t>Ludos</a:t>
            </a:r>
            <a:r>
              <a:rPr lang="en-US" b="1" dirty="0">
                <a:latin typeface="Franklin Gothic Heavy (Headings)"/>
                <a:cs typeface="Times New Roman" panose="02020603050405020304" pitchFamily="18" charset="0"/>
              </a:rPr>
              <a:t> Games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435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ubstituent conținut 5" descr="O imagine care conține text, captură de ecran, ecran&#10;&#10;Descriere generată automat">
            <a:extLst>
              <a:ext uri="{FF2B5EF4-FFF2-40B4-BE49-F238E27FC236}">
                <a16:creationId xmlns:a16="http://schemas.microsoft.com/office/drawing/2014/main" id="{A07082BD-3C95-0D70-8A15-10DEB633C3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2" y="527538"/>
            <a:ext cx="11872400" cy="6015038"/>
          </a:xfrm>
        </p:spPr>
      </p:pic>
    </p:spTree>
    <p:extLst>
      <p:ext uri="{BB962C8B-B14F-4D97-AF65-F5344CB8AC3E}">
        <p14:creationId xmlns:p14="http://schemas.microsoft.com/office/powerpoint/2010/main" val="170632043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E0160C73-2B1B-EB8F-4D19-2910FE00E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5" y="539261"/>
            <a:ext cx="11766109" cy="5961186"/>
          </a:xfrm>
        </p:spPr>
      </p:pic>
    </p:spTree>
    <p:extLst>
      <p:ext uri="{BB962C8B-B14F-4D97-AF65-F5344CB8AC3E}">
        <p14:creationId xmlns:p14="http://schemas.microsoft.com/office/powerpoint/2010/main" val="211734467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u 14">
            <a:extLst>
              <a:ext uri="{FF2B5EF4-FFF2-40B4-BE49-F238E27FC236}">
                <a16:creationId xmlns:a16="http://schemas.microsoft.com/office/drawing/2014/main" id="{FDC7A599-DC3E-697A-440E-61F82852E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360" y="4158078"/>
            <a:ext cx="10371467" cy="240037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left to right there are the pages register, forgot password and log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tried to maintain the same design motifs to create ,to the user, a familiarity with the site, so it becomes easier to understand due to the already design that the user expects to see.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7C30ACF3-AB75-28A1-728F-8220E1BCED7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2113"/>
            <a:ext cx="3794125" cy="1922462"/>
          </a:xfrm>
        </p:spPr>
      </p:pic>
      <p:pic>
        <p:nvPicPr>
          <p:cNvPr id="8" name="Substituent conținut 7">
            <a:extLst>
              <a:ext uri="{FF2B5EF4-FFF2-40B4-BE49-F238E27FC236}">
                <a16:creationId xmlns:a16="http://schemas.microsoft.com/office/drawing/2014/main" id="{29310F45-34E3-1392-78A3-9B71F895B38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88" y="1662113"/>
            <a:ext cx="3795712" cy="1922462"/>
          </a:xfr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0DE7E17A-B69E-A0EA-212C-1237B0B7B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25" y="1662340"/>
            <a:ext cx="3794770" cy="192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08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AEA68A2-67DB-6D96-00D1-27885D0BF7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34" y="339667"/>
            <a:ext cx="8092966" cy="4100224"/>
          </a:xfrm>
        </p:spPr>
      </p:pic>
      <p:sp>
        <p:nvSpPr>
          <p:cNvPr id="7" name="Substituent conținut 6">
            <a:extLst>
              <a:ext uri="{FF2B5EF4-FFF2-40B4-BE49-F238E27FC236}">
                <a16:creationId xmlns:a16="http://schemas.microsoft.com/office/drawing/2014/main" id="{A5090351-D620-DEB1-376C-4166C8794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65" y="4920760"/>
            <a:ext cx="10941269" cy="1597573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our admin accounts, we implemented this page(</a:t>
            </a:r>
            <a:r>
              <a:rPr lang="en-GB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addGame</a:t>
            </a: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to make the process of adding a new game to our database less tedious.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7818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BE44955-EBBB-DDAB-2E5F-00B81233A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807" y="2031644"/>
            <a:ext cx="10237076" cy="1397356"/>
          </a:xfrm>
        </p:spPr>
        <p:txBody>
          <a:bodyPr>
            <a:noAutofit/>
          </a:bodyPr>
          <a:lstStyle/>
          <a:p>
            <a:r>
              <a:rPr lang="en-GB" sz="3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final note, our scope is to provide a easy to interact interface for our users, while still maintaining attractive prices, such that we can make the joy of gaming affordable to everyone.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6FDA47E8-18BE-43F7-B309-0CEDCF12E3A9}"/>
              </a:ext>
            </a:extLst>
          </p:cNvPr>
          <p:cNvSpPr txBox="1">
            <a:spLocks/>
          </p:cNvSpPr>
          <p:nvPr/>
        </p:nvSpPr>
        <p:spPr>
          <a:xfrm>
            <a:off x="1219201" y="365125"/>
            <a:ext cx="6161314" cy="1376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Heavy (Headings)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7502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026D98C-DDBC-EE7E-1F40-BC6D1C7FD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a function to change the password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discount coupons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host the website online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game search function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u 1">
            <a:extLst>
              <a:ext uri="{FF2B5EF4-FFF2-40B4-BE49-F238E27FC236}">
                <a16:creationId xmlns:a16="http://schemas.microsoft.com/office/drawing/2014/main" id="{C7367880-A29A-408C-B3D4-18765781A7D0}"/>
              </a:ext>
            </a:extLst>
          </p:cNvPr>
          <p:cNvSpPr txBox="1">
            <a:spLocks/>
          </p:cNvSpPr>
          <p:nvPr/>
        </p:nvSpPr>
        <p:spPr>
          <a:xfrm>
            <a:off x="1219201" y="365125"/>
            <a:ext cx="6161314" cy="1376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Heavy (Headings)"/>
                <a:cs typeface="Times New Roman" panose="02020603050405020304" pitchFamily="18" charset="0"/>
              </a:rPr>
              <a:t>Future Ideas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885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2280A78-A0FD-3FBF-DD34-8F547D5D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190" y="2063508"/>
            <a:ext cx="9493250" cy="38541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Used languages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Similar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Gamestore.ro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Gamers Gate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Future Ideas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u 1">
            <a:extLst>
              <a:ext uri="{FF2B5EF4-FFF2-40B4-BE49-F238E27FC236}">
                <a16:creationId xmlns:a16="http://schemas.microsoft.com/office/drawing/2014/main" id="{15A2C299-6655-4B86-A7CC-A2F7064D7F01}"/>
              </a:ext>
            </a:extLst>
          </p:cNvPr>
          <p:cNvSpPr txBox="1">
            <a:spLocks/>
          </p:cNvSpPr>
          <p:nvPr/>
        </p:nvSpPr>
        <p:spPr>
          <a:xfrm>
            <a:off x="1219201" y="365125"/>
            <a:ext cx="6161314" cy="1376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4289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D8E360-152E-ACE7-4409-6EF87884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A8BC8569-A1FF-43E1-BD6B-25443F3E1EB8}"/>
              </a:ext>
            </a:extLst>
          </p:cNvPr>
          <p:cNvSpPr txBox="1">
            <a:spLocks/>
          </p:cNvSpPr>
          <p:nvPr/>
        </p:nvSpPr>
        <p:spPr>
          <a:xfrm>
            <a:off x="1219201" y="365125"/>
            <a:ext cx="6161314" cy="1376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Heavy (Headings)"/>
                <a:cs typeface="Times New Roman" panose="02020603050405020304" pitchFamily="18" charset="0"/>
              </a:rPr>
              <a:t>Used Languages: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7291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C92D089-5D24-6201-7B8A-97815F1B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Gamestore.ro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Gamers Gate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u 1">
            <a:extLst>
              <a:ext uri="{FF2B5EF4-FFF2-40B4-BE49-F238E27FC236}">
                <a16:creationId xmlns:a16="http://schemas.microsoft.com/office/drawing/2014/main" id="{02892CEF-A58B-4C95-9B72-42ED8BBC2D78}"/>
              </a:ext>
            </a:extLst>
          </p:cNvPr>
          <p:cNvSpPr txBox="1">
            <a:spLocks/>
          </p:cNvSpPr>
          <p:nvPr/>
        </p:nvSpPr>
        <p:spPr>
          <a:xfrm>
            <a:off x="1219201" y="365125"/>
            <a:ext cx="6161314" cy="1376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Heavy (Headings)"/>
                <a:cs typeface="Times New Roman" panose="02020603050405020304" pitchFamily="18" charset="0"/>
              </a:rPr>
              <a:t>Similar applications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2388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29633C2-FAFB-15AB-86D4-AF5199AE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UI has an older design that didn’t age very well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is not user friendly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lot of ads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very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cluttered compared to modern sites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u 1">
            <a:extLst>
              <a:ext uri="{FF2B5EF4-FFF2-40B4-BE49-F238E27FC236}">
                <a16:creationId xmlns:a16="http://schemas.microsoft.com/office/drawing/2014/main" id="{492DF898-FFDD-4A4B-B0DC-9CF5F76275E2}"/>
              </a:ext>
            </a:extLst>
          </p:cNvPr>
          <p:cNvSpPr txBox="1">
            <a:spLocks/>
          </p:cNvSpPr>
          <p:nvPr/>
        </p:nvSpPr>
        <p:spPr>
          <a:xfrm>
            <a:off x="1219201" y="365125"/>
            <a:ext cx="6161314" cy="1376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Gamestore.ro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9903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71600E3-F58A-D67B-16ED-7A4CEDC3E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" y="653699"/>
            <a:ext cx="11774773" cy="5801530"/>
          </a:xfrm>
        </p:spPr>
      </p:pic>
    </p:spTree>
    <p:extLst>
      <p:ext uri="{BB962C8B-B14F-4D97-AF65-F5344CB8AC3E}">
        <p14:creationId xmlns:p14="http://schemas.microsoft.com/office/powerpoint/2010/main" val="46604183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21BB4E1-C4E8-E522-B2C6-918C30AD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pricing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6C6CF7C3-ECC0-C5C4-0348-2E7BFBC0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34024"/>
              </p:ext>
            </p:extLst>
          </p:nvPr>
        </p:nvGraphicFramePr>
        <p:xfrm>
          <a:off x="1774371" y="3100251"/>
          <a:ext cx="8382906" cy="193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557">
                  <a:extLst>
                    <a:ext uri="{9D8B030D-6E8A-4147-A177-3AD203B41FA5}">
                      <a16:colId xmlns:a16="http://schemas.microsoft.com/office/drawing/2014/main" val="61234050"/>
                    </a:ext>
                  </a:extLst>
                </a:gridCol>
                <a:gridCol w="2808514">
                  <a:extLst>
                    <a:ext uri="{9D8B030D-6E8A-4147-A177-3AD203B41FA5}">
                      <a16:colId xmlns:a16="http://schemas.microsoft.com/office/drawing/2014/main" val="830195076"/>
                    </a:ext>
                  </a:extLst>
                </a:gridCol>
                <a:gridCol w="2404835">
                  <a:extLst>
                    <a:ext uri="{9D8B030D-6E8A-4147-A177-3AD203B41FA5}">
                      <a16:colId xmlns:a16="http://schemas.microsoft.com/office/drawing/2014/main" val="305828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Ludos</a:t>
                      </a:r>
                      <a:r>
                        <a:rPr lang="en-US" dirty="0"/>
                        <a:t>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Gamers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0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 gone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15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 dead redemption2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5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dark souls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00138"/>
                  </a:ext>
                </a:extLst>
              </a:tr>
              <a:tr h="45647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sniper elite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21318"/>
                  </a:ext>
                </a:extLst>
              </a:tr>
            </a:tbl>
          </a:graphicData>
        </a:graphic>
      </p:graphicFrame>
      <p:sp>
        <p:nvSpPr>
          <p:cNvPr id="7" name="Titlu 1">
            <a:extLst>
              <a:ext uri="{FF2B5EF4-FFF2-40B4-BE49-F238E27FC236}">
                <a16:creationId xmlns:a16="http://schemas.microsoft.com/office/drawing/2014/main" id="{48F1FBCD-5BFE-4E05-B54E-20FCD1C6A3B1}"/>
              </a:ext>
            </a:extLst>
          </p:cNvPr>
          <p:cNvSpPr txBox="1">
            <a:spLocks/>
          </p:cNvSpPr>
          <p:nvPr/>
        </p:nvSpPr>
        <p:spPr>
          <a:xfrm>
            <a:off x="1219201" y="365125"/>
            <a:ext cx="6161314" cy="1376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Heavy (Headings)"/>
                <a:cs typeface="Times New Roman" panose="02020603050405020304" pitchFamily="18" charset="0"/>
              </a:rPr>
              <a:t>Gamers Gate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06897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48E020A-6C9F-71F6-D8A2-99A424B0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was developed to provide reasonable prices for a big variety of games to please our customers.</a:t>
            </a:r>
          </a:p>
          <a:p>
            <a:endParaRPr lang="en-GB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Due to the fact that we have simpler, more user-friendly UI design and also more competitive prices than other similar sites, we are certain that we will have more impact on our target audience.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C4ABC6DF-5881-44A7-9598-0827E0F4D240}"/>
              </a:ext>
            </a:extLst>
          </p:cNvPr>
          <p:cNvSpPr txBox="1">
            <a:spLocks/>
          </p:cNvSpPr>
          <p:nvPr/>
        </p:nvSpPr>
        <p:spPr>
          <a:xfrm>
            <a:off x="1219201" y="365125"/>
            <a:ext cx="6161314" cy="1376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Heavy (Headings)"/>
                <a:cs typeface="Times New Roman" panose="02020603050405020304" pitchFamily="18" charset="0"/>
              </a:rPr>
              <a:t>Objectives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463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5C1A96CE-4825-B4F1-97F4-AACC0C9B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251" y="2955936"/>
            <a:ext cx="3909020" cy="32156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are stored in a data base, and the pages are created dynamically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in this way we can add/delete/change a game or anything related to it.</a:t>
            </a:r>
          </a:p>
        </p:txBody>
      </p:sp>
      <p:pic>
        <p:nvPicPr>
          <p:cNvPr id="16" name="Imagine 15">
            <a:extLst>
              <a:ext uri="{FF2B5EF4-FFF2-40B4-BE49-F238E27FC236}">
                <a16:creationId xmlns:a16="http://schemas.microsoft.com/office/drawing/2014/main" id="{6975ECEE-A3F3-F2CB-9EED-65753F13C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 rot="21600000">
            <a:off x="4514272" y="1507222"/>
            <a:ext cx="7402746" cy="38435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itlu 1">
            <a:extLst>
              <a:ext uri="{FF2B5EF4-FFF2-40B4-BE49-F238E27FC236}">
                <a16:creationId xmlns:a16="http://schemas.microsoft.com/office/drawing/2014/main" id="{9BB630C4-96EA-4C11-B57A-508820BF9BC6}"/>
              </a:ext>
            </a:extLst>
          </p:cNvPr>
          <p:cNvSpPr txBox="1">
            <a:spLocks/>
          </p:cNvSpPr>
          <p:nvPr/>
        </p:nvSpPr>
        <p:spPr>
          <a:xfrm>
            <a:off x="1219201" y="365125"/>
            <a:ext cx="6161314" cy="1376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Heavy (Headings)"/>
                <a:cs typeface="Times New Roman" panose="02020603050405020304" pitchFamily="18" charset="0"/>
              </a:rPr>
              <a:t>Features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661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treetscapeVTI">
  <a:themeElements>
    <a:clrScheme name="AnalogousFromDarkSeedRightStep">
      <a:dk1>
        <a:srgbClr val="000000"/>
      </a:dk1>
      <a:lt1>
        <a:srgbClr val="FFFFFF"/>
      </a:lt1>
      <a:dk2>
        <a:srgbClr val="1F2937"/>
      </a:dk2>
      <a:lt2>
        <a:srgbClr val="E8E2E6"/>
      </a:lt2>
      <a:accent1>
        <a:srgbClr val="47B56B"/>
      </a:accent1>
      <a:accent2>
        <a:srgbClr val="3BB193"/>
      </a:accent2>
      <a:accent3>
        <a:srgbClr val="4CAFC1"/>
      </a:accent3>
      <a:accent4>
        <a:srgbClr val="3B6DB1"/>
      </a:accent4>
      <a:accent5>
        <a:srgbClr val="4D4DC3"/>
      </a:accent5>
      <a:accent6>
        <a:srgbClr val="6B3BB1"/>
      </a:accent6>
      <a:hlink>
        <a:srgbClr val="928130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380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Franklin Gothic Heavy</vt:lpstr>
      <vt:lpstr>Franklin Gothic Heavy (Headings)</vt:lpstr>
      <vt:lpstr>Times New Roman</vt:lpstr>
      <vt:lpstr>StreetscapeVTI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Ludos Games</dc:title>
  <dc:creator>andreion123 andrei</dc:creator>
  <cp:lastModifiedBy>ruse cristian</cp:lastModifiedBy>
  <cp:revision>7</cp:revision>
  <dcterms:created xsi:type="dcterms:W3CDTF">2022-05-29T08:23:38Z</dcterms:created>
  <dcterms:modified xsi:type="dcterms:W3CDTF">2022-05-29T11:07:37Z</dcterms:modified>
</cp:coreProperties>
</file>