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</a:t>
            </a:r>
            <a:r>
              <a:rPr lang="en-US" sz="4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7510</TotalTime>
  <Words>328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Avinash More (Dr.)</cp:lastModifiedBy>
  <cp:revision>147</cp:revision>
  <dcterms:created xsi:type="dcterms:W3CDTF">2013-12-12T18:46:50Z</dcterms:created>
  <dcterms:modified xsi:type="dcterms:W3CDTF">2025-09-23T06:34:39Z</dcterms:modified>
  <cp:category/>
</cp:coreProperties>
</file>