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64" r:id="rId2"/>
    <p:sldId id="257" r:id="rId3"/>
    <p:sldId id="260" r:id="rId4"/>
    <p:sldId id="262" r:id="rId5"/>
    <p:sldId id="266" r:id="rId6"/>
    <p:sldId id="267" r:id="rId7"/>
    <p:sldId id="268" r:id="rId8"/>
    <p:sldId id="269" r:id="rId9"/>
    <p:sldId id="270" r:id="rId10"/>
    <p:sldId id="271" r:id="rId11"/>
    <p:sldId id="272" r:id="rId12"/>
    <p:sldId id="273" r:id="rId13"/>
    <p:sldId id="274" r:id="rId14"/>
    <p:sldId id="276" r:id="rId15"/>
    <p:sldId id="263"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7DDEC-5AF8-4FC6-8009-EEEA1604648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8BD77273-D39A-4DE9-BC99-D2FB325F38F6}">
      <dgm:prSet/>
      <dgm:spPr/>
      <dgm:t>
        <a:bodyPr/>
        <a:lstStyle/>
        <a:p>
          <a:r>
            <a:rPr lang="en-IN" dirty="0"/>
            <a:t>&lt;type&gt;[(optional scope)]: &lt;description&gt; </a:t>
          </a:r>
          <a:endParaRPr lang="en-US" dirty="0"/>
        </a:p>
      </dgm:t>
    </dgm:pt>
    <dgm:pt modelId="{8A28427D-C6FD-4A0E-A480-3910C33230BA}" type="parTrans" cxnId="{0E415811-A872-44A1-BD61-A26A3F2D8ED0}">
      <dgm:prSet/>
      <dgm:spPr/>
      <dgm:t>
        <a:bodyPr/>
        <a:lstStyle/>
        <a:p>
          <a:endParaRPr lang="en-US"/>
        </a:p>
      </dgm:t>
    </dgm:pt>
    <dgm:pt modelId="{6A37CF93-5106-49D3-B663-D3810E15A95E}" type="sibTrans" cxnId="{0E415811-A872-44A1-BD61-A26A3F2D8ED0}">
      <dgm:prSet/>
      <dgm:spPr/>
      <dgm:t>
        <a:bodyPr/>
        <a:lstStyle/>
        <a:p>
          <a:endParaRPr lang="en-US"/>
        </a:p>
      </dgm:t>
    </dgm:pt>
    <dgm:pt modelId="{58EC3878-8D7D-45AF-8A73-D32522FD749D}">
      <dgm:prSet/>
      <dgm:spPr/>
      <dgm:t>
        <a:bodyPr/>
        <a:lstStyle/>
        <a:p>
          <a:r>
            <a:rPr lang="en-IN" dirty="0"/>
            <a:t>&lt;blank line&gt;</a:t>
          </a:r>
          <a:endParaRPr lang="en-US" dirty="0"/>
        </a:p>
      </dgm:t>
    </dgm:pt>
    <dgm:pt modelId="{AF78E12C-507F-4BA8-8337-77A5DA2FAB1E}" type="parTrans" cxnId="{1ADD9714-4F82-4704-83EF-1F4A62AB2484}">
      <dgm:prSet/>
      <dgm:spPr/>
      <dgm:t>
        <a:bodyPr/>
        <a:lstStyle/>
        <a:p>
          <a:endParaRPr lang="en-US"/>
        </a:p>
      </dgm:t>
    </dgm:pt>
    <dgm:pt modelId="{9BE57F3F-C87B-4003-AE5B-A7044C169047}" type="sibTrans" cxnId="{1ADD9714-4F82-4704-83EF-1F4A62AB2484}">
      <dgm:prSet/>
      <dgm:spPr/>
      <dgm:t>
        <a:bodyPr/>
        <a:lstStyle/>
        <a:p>
          <a:endParaRPr lang="en-US"/>
        </a:p>
      </dgm:t>
    </dgm:pt>
    <dgm:pt modelId="{E8A409E1-DC8B-4574-B8FC-31BA79EB26FC}">
      <dgm:prSet/>
      <dgm:spPr/>
      <dgm:t>
        <a:bodyPr/>
        <a:lstStyle/>
        <a:p>
          <a:r>
            <a:rPr lang="en-IN"/>
            <a:t>[optional body] </a:t>
          </a:r>
          <a:endParaRPr lang="en-US"/>
        </a:p>
      </dgm:t>
    </dgm:pt>
    <dgm:pt modelId="{A4F6CEC2-EB24-4464-88BC-0749F889BC96}" type="parTrans" cxnId="{13A333F0-131C-4526-8FB7-FE3AF36259E6}">
      <dgm:prSet/>
      <dgm:spPr/>
      <dgm:t>
        <a:bodyPr/>
        <a:lstStyle/>
        <a:p>
          <a:endParaRPr lang="en-US"/>
        </a:p>
      </dgm:t>
    </dgm:pt>
    <dgm:pt modelId="{FB14A70B-CFD7-42DE-BF53-FBED2652B904}" type="sibTrans" cxnId="{13A333F0-131C-4526-8FB7-FE3AF36259E6}">
      <dgm:prSet/>
      <dgm:spPr/>
      <dgm:t>
        <a:bodyPr/>
        <a:lstStyle/>
        <a:p>
          <a:endParaRPr lang="en-US"/>
        </a:p>
      </dgm:t>
    </dgm:pt>
    <dgm:pt modelId="{AAB8228F-073E-4ED6-968C-8946868C79A3}">
      <dgm:prSet/>
      <dgm:spPr/>
      <dgm:t>
        <a:bodyPr/>
        <a:lstStyle/>
        <a:p>
          <a:r>
            <a:rPr lang="en-IN" dirty="0"/>
            <a:t>&lt;blank line&gt;</a:t>
          </a:r>
          <a:endParaRPr lang="en-US" dirty="0"/>
        </a:p>
      </dgm:t>
    </dgm:pt>
    <dgm:pt modelId="{52F4039C-ADC1-431C-8DC2-976BE26FE6A8}" type="parTrans" cxnId="{3C33FB8E-B814-42EB-B2CE-ADD4A81D7823}">
      <dgm:prSet/>
      <dgm:spPr/>
      <dgm:t>
        <a:bodyPr/>
        <a:lstStyle/>
        <a:p>
          <a:endParaRPr lang="en-US"/>
        </a:p>
      </dgm:t>
    </dgm:pt>
    <dgm:pt modelId="{490E318D-FAB6-497E-B5D6-7BD874037503}" type="sibTrans" cxnId="{3C33FB8E-B814-42EB-B2CE-ADD4A81D7823}">
      <dgm:prSet/>
      <dgm:spPr/>
      <dgm:t>
        <a:bodyPr/>
        <a:lstStyle/>
        <a:p>
          <a:endParaRPr lang="en-US"/>
        </a:p>
      </dgm:t>
    </dgm:pt>
    <dgm:pt modelId="{51A766B2-28D0-4A42-90F6-8D989A278F75}">
      <dgm:prSet/>
      <dgm:spPr/>
      <dgm:t>
        <a:bodyPr/>
        <a:lstStyle/>
        <a:p>
          <a:r>
            <a:rPr lang="en-IN"/>
            <a:t>[optional footer(s)]</a:t>
          </a:r>
          <a:endParaRPr lang="en-US"/>
        </a:p>
      </dgm:t>
    </dgm:pt>
    <dgm:pt modelId="{C9A1FE00-90EC-4731-B1EB-8138D136BBB8}" type="parTrans" cxnId="{B7D0A09D-3C2C-40B4-B157-1B0F8313032D}">
      <dgm:prSet/>
      <dgm:spPr/>
      <dgm:t>
        <a:bodyPr/>
        <a:lstStyle/>
        <a:p>
          <a:endParaRPr lang="en-US"/>
        </a:p>
      </dgm:t>
    </dgm:pt>
    <dgm:pt modelId="{1E77C3E4-BB9C-4875-9C33-BDC45EB3724A}" type="sibTrans" cxnId="{B7D0A09D-3C2C-40B4-B157-1B0F8313032D}">
      <dgm:prSet/>
      <dgm:spPr/>
      <dgm:t>
        <a:bodyPr/>
        <a:lstStyle/>
        <a:p>
          <a:endParaRPr lang="en-US"/>
        </a:p>
      </dgm:t>
    </dgm:pt>
    <dgm:pt modelId="{3DC73E2A-365E-4241-A5ED-838B9BBB472E}" type="pres">
      <dgm:prSet presAssocID="{4F27DDEC-5AF8-4FC6-8009-EEEA16046488}" presName="linear" presStyleCnt="0">
        <dgm:presLayoutVars>
          <dgm:animLvl val="lvl"/>
          <dgm:resizeHandles val="exact"/>
        </dgm:presLayoutVars>
      </dgm:prSet>
      <dgm:spPr/>
    </dgm:pt>
    <dgm:pt modelId="{F235AB16-BD4C-554C-A2AD-1D545D3FBE69}" type="pres">
      <dgm:prSet presAssocID="{8BD77273-D39A-4DE9-BC99-D2FB325F38F6}" presName="parentText" presStyleLbl="node1" presStyleIdx="0" presStyleCnt="5">
        <dgm:presLayoutVars>
          <dgm:chMax val="0"/>
          <dgm:bulletEnabled val="1"/>
        </dgm:presLayoutVars>
      </dgm:prSet>
      <dgm:spPr/>
    </dgm:pt>
    <dgm:pt modelId="{54BD0BF7-C225-E547-B07C-D0012814F63D}" type="pres">
      <dgm:prSet presAssocID="{6A37CF93-5106-49D3-B663-D3810E15A95E}" presName="spacer" presStyleCnt="0"/>
      <dgm:spPr/>
    </dgm:pt>
    <dgm:pt modelId="{C7DFFB5F-BF59-E84F-945E-F89FCF532619}" type="pres">
      <dgm:prSet presAssocID="{58EC3878-8D7D-45AF-8A73-D32522FD749D}" presName="parentText" presStyleLbl="node1" presStyleIdx="1" presStyleCnt="5">
        <dgm:presLayoutVars>
          <dgm:chMax val="0"/>
          <dgm:bulletEnabled val="1"/>
        </dgm:presLayoutVars>
      </dgm:prSet>
      <dgm:spPr/>
    </dgm:pt>
    <dgm:pt modelId="{7313AA3F-FAE7-9548-911C-C246A6681071}" type="pres">
      <dgm:prSet presAssocID="{9BE57F3F-C87B-4003-AE5B-A7044C169047}" presName="spacer" presStyleCnt="0"/>
      <dgm:spPr/>
    </dgm:pt>
    <dgm:pt modelId="{644BC0BC-12D4-B949-8209-F1C293094FF2}" type="pres">
      <dgm:prSet presAssocID="{E8A409E1-DC8B-4574-B8FC-31BA79EB26FC}" presName="parentText" presStyleLbl="node1" presStyleIdx="2" presStyleCnt="5">
        <dgm:presLayoutVars>
          <dgm:chMax val="0"/>
          <dgm:bulletEnabled val="1"/>
        </dgm:presLayoutVars>
      </dgm:prSet>
      <dgm:spPr/>
    </dgm:pt>
    <dgm:pt modelId="{D4C12610-CF33-4D48-AF37-010A276E1069}" type="pres">
      <dgm:prSet presAssocID="{FB14A70B-CFD7-42DE-BF53-FBED2652B904}" presName="spacer" presStyleCnt="0"/>
      <dgm:spPr/>
    </dgm:pt>
    <dgm:pt modelId="{255F1848-153D-524A-975D-5A399A642C52}" type="pres">
      <dgm:prSet presAssocID="{AAB8228F-073E-4ED6-968C-8946868C79A3}" presName="parentText" presStyleLbl="node1" presStyleIdx="3" presStyleCnt="5">
        <dgm:presLayoutVars>
          <dgm:chMax val="0"/>
          <dgm:bulletEnabled val="1"/>
        </dgm:presLayoutVars>
      </dgm:prSet>
      <dgm:spPr/>
    </dgm:pt>
    <dgm:pt modelId="{96C2C15B-8023-3849-931E-BD55D0CE8026}" type="pres">
      <dgm:prSet presAssocID="{490E318D-FAB6-497E-B5D6-7BD874037503}" presName="spacer" presStyleCnt="0"/>
      <dgm:spPr/>
    </dgm:pt>
    <dgm:pt modelId="{7EDB9197-A6DF-144B-85E8-1A499F4B76FC}" type="pres">
      <dgm:prSet presAssocID="{51A766B2-28D0-4A42-90F6-8D989A278F75}" presName="parentText" presStyleLbl="node1" presStyleIdx="4" presStyleCnt="5">
        <dgm:presLayoutVars>
          <dgm:chMax val="0"/>
          <dgm:bulletEnabled val="1"/>
        </dgm:presLayoutVars>
      </dgm:prSet>
      <dgm:spPr/>
    </dgm:pt>
  </dgm:ptLst>
  <dgm:cxnLst>
    <dgm:cxn modelId="{0E415811-A872-44A1-BD61-A26A3F2D8ED0}" srcId="{4F27DDEC-5AF8-4FC6-8009-EEEA16046488}" destId="{8BD77273-D39A-4DE9-BC99-D2FB325F38F6}" srcOrd="0" destOrd="0" parTransId="{8A28427D-C6FD-4A0E-A480-3910C33230BA}" sibTransId="{6A37CF93-5106-49D3-B663-D3810E15A95E}"/>
    <dgm:cxn modelId="{1ADD9714-4F82-4704-83EF-1F4A62AB2484}" srcId="{4F27DDEC-5AF8-4FC6-8009-EEEA16046488}" destId="{58EC3878-8D7D-45AF-8A73-D32522FD749D}" srcOrd="1" destOrd="0" parTransId="{AF78E12C-507F-4BA8-8337-77A5DA2FAB1E}" sibTransId="{9BE57F3F-C87B-4003-AE5B-A7044C169047}"/>
    <dgm:cxn modelId="{D66A553D-2151-BA41-A942-BA0A502432CA}" type="presOf" srcId="{51A766B2-28D0-4A42-90F6-8D989A278F75}" destId="{7EDB9197-A6DF-144B-85E8-1A499F4B76FC}" srcOrd="0" destOrd="0" presId="urn:microsoft.com/office/officeart/2005/8/layout/vList2"/>
    <dgm:cxn modelId="{24234E49-5B57-2C48-B44B-C012B1454471}" type="presOf" srcId="{AAB8228F-073E-4ED6-968C-8946868C79A3}" destId="{255F1848-153D-524A-975D-5A399A642C52}" srcOrd="0" destOrd="0" presId="urn:microsoft.com/office/officeart/2005/8/layout/vList2"/>
    <dgm:cxn modelId="{FE48B07D-EE8F-D749-A06D-84A9BFB0701E}" type="presOf" srcId="{58EC3878-8D7D-45AF-8A73-D32522FD749D}" destId="{C7DFFB5F-BF59-E84F-945E-F89FCF532619}" srcOrd="0" destOrd="0" presId="urn:microsoft.com/office/officeart/2005/8/layout/vList2"/>
    <dgm:cxn modelId="{91E31C88-7E2B-5746-B877-26C697FC2FAE}" type="presOf" srcId="{4F27DDEC-5AF8-4FC6-8009-EEEA16046488}" destId="{3DC73E2A-365E-4241-A5ED-838B9BBB472E}" srcOrd="0" destOrd="0" presId="urn:microsoft.com/office/officeart/2005/8/layout/vList2"/>
    <dgm:cxn modelId="{3C33FB8E-B814-42EB-B2CE-ADD4A81D7823}" srcId="{4F27DDEC-5AF8-4FC6-8009-EEEA16046488}" destId="{AAB8228F-073E-4ED6-968C-8946868C79A3}" srcOrd="3" destOrd="0" parTransId="{52F4039C-ADC1-431C-8DC2-976BE26FE6A8}" sibTransId="{490E318D-FAB6-497E-B5D6-7BD874037503}"/>
    <dgm:cxn modelId="{0B992F91-5B69-C244-8C69-3BF35B385017}" type="presOf" srcId="{E8A409E1-DC8B-4574-B8FC-31BA79EB26FC}" destId="{644BC0BC-12D4-B949-8209-F1C293094FF2}" srcOrd="0" destOrd="0" presId="urn:microsoft.com/office/officeart/2005/8/layout/vList2"/>
    <dgm:cxn modelId="{B7D0A09D-3C2C-40B4-B157-1B0F8313032D}" srcId="{4F27DDEC-5AF8-4FC6-8009-EEEA16046488}" destId="{51A766B2-28D0-4A42-90F6-8D989A278F75}" srcOrd="4" destOrd="0" parTransId="{C9A1FE00-90EC-4731-B1EB-8138D136BBB8}" sibTransId="{1E77C3E4-BB9C-4875-9C33-BDC45EB3724A}"/>
    <dgm:cxn modelId="{13A333F0-131C-4526-8FB7-FE3AF36259E6}" srcId="{4F27DDEC-5AF8-4FC6-8009-EEEA16046488}" destId="{E8A409E1-DC8B-4574-B8FC-31BA79EB26FC}" srcOrd="2" destOrd="0" parTransId="{A4F6CEC2-EB24-4464-88BC-0749F889BC96}" sibTransId="{FB14A70B-CFD7-42DE-BF53-FBED2652B904}"/>
    <dgm:cxn modelId="{0DC9E3FA-7326-2C4F-AB90-B544FC176AB5}" type="presOf" srcId="{8BD77273-D39A-4DE9-BC99-D2FB325F38F6}" destId="{F235AB16-BD4C-554C-A2AD-1D545D3FBE69}" srcOrd="0" destOrd="0" presId="urn:microsoft.com/office/officeart/2005/8/layout/vList2"/>
    <dgm:cxn modelId="{494A7E9F-AAE6-9A49-8E73-F64B14FDFE32}" type="presParOf" srcId="{3DC73E2A-365E-4241-A5ED-838B9BBB472E}" destId="{F235AB16-BD4C-554C-A2AD-1D545D3FBE69}" srcOrd="0" destOrd="0" presId="urn:microsoft.com/office/officeart/2005/8/layout/vList2"/>
    <dgm:cxn modelId="{A1ACA3F5-0393-E342-9CD3-38ABE8219A65}" type="presParOf" srcId="{3DC73E2A-365E-4241-A5ED-838B9BBB472E}" destId="{54BD0BF7-C225-E547-B07C-D0012814F63D}" srcOrd="1" destOrd="0" presId="urn:microsoft.com/office/officeart/2005/8/layout/vList2"/>
    <dgm:cxn modelId="{80C86EE8-5F6B-0440-AFDA-8EE654BDFB1A}" type="presParOf" srcId="{3DC73E2A-365E-4241-A5ED-838B9BBB472E}" destId="{C7DFFB5F-BF59-E84F-945E-F89FCF532619}" srcOrd="2" destOrd="0" presId="urn:microsoft.com/office/officeart/2005/8/layout/vList2"/>
    <dgm:cxn modelId="{CE11C5FB-B5E9-BB49-BD35-3A91152DC402}" type="presParOf" srcId="{3DC73E2A-365E-4241-A5ED-838B9BBB472E}" destId="{7313AA3F-FAE7-9548-911C-C246A6681071}" srcOrd="3" destOrd="0" presId="urn:microsoft.com/office/officeart/2005/8/layout/vList2"/>
    <dgm:cxn modelId="{47180E1C-6254-1448-A37A-730284A1CB12}" type="presParOf" srcId="{3DC73E2A-365E-4241-A5ED-838B9BBB472E}" destId="{644BC0BC-12D4-B949-8209-F1C293094FF2}" srcOrd="4" destOrd="0" presId="urn:microsoft.com/office/officeart/2005/8/layout/vList2"/>
    <dgm:cxn modelId="{B17624F1-AC24-5043-8892-E849064345DC}" type="presParOf" srcId="{3DC73E2A-365E-4241-A5ED-838B9BBB472E}" destId="{D4C12610-CF33-4D48-AF37-010A276E1069}" srcOrd="5" destOrd="0" presId="urn:microsoft.com/office/officeart/2005/8/layout/vList2"/>
    <dgm:cxn modelId="{12DD23A5-C3FF-F04F-B5C1-078BC0BDD53A}" type="presParOf" srcId="{3DC73E2A-365E-4241-A5ED-838B9BBB472E}" destId="{255F1848-153D-524A-975D-5A399A642C52}" srcOrd="6" destOrd="0" presId="urn:microsoft.com/office/officeart/2005/8/layout/vList2"/>
    <dgm:cxn modelId="{D4757DC9-FCF7-6B4B-B005-0DC1739859EF}" type="presParOf" srcId="{3DC73E2A-365E-4241-A5ED-838B9BBB472E}" destId="{96C2C15B-8023-3849-931E-BD55D0CE8026}" srcOrd="7" destOrd="0" presId="urn:microsoft.com/office/officeart/2005/8/layout/vList2"/>
    <dgm:cxn modelId="{02B2DBE3-06F0-2C4B-ADC8-477350A9F0D7}" type="presParOf" srcId="{3DC73E2A-365E-4241-A5ED-838B9BBB472E}" destId="{7EDB9197-A6DF-144B-85E8-1A499F4B76F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E3AA30-33CF-4896-A99D-6C0D5A273789}">
      <dgm:prSet custT="1"/>
      <dgm:spPr>
        <a:solidFill>
          <a:schemeClr val="accent2">
            <a:hueOff val="0"/>
            <a:satOff val="0"/>
            <a:lumOff val="0"/>
          </a:schemeClr>
        </a:solidFill>
        <a:ln>
          <a:noFill/>
        </a:ln>
      </dgm:spPr>
      <dgm:t>
        <a:bodyPr/>
        <a:lstStyle/>
        <a:p>
          <a:r>
            <a:rPr lang="en-IN" sz="4800" dirty="0"/>
            <a:t>A code change that neither fixes a bug nor adds a feature</a:t>
          </a:r>
          <a:endParaRPr lang="en-US" sz="4800" dirty="0"/>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4B7A22F3-FD6D-0D46-87D0-7BB6E5EB91A1}" type="pres">
      <dgm:prSet presAssocID="{D9E3AA30-33CF-4896-A99D-6C0D5A273789}" presName="parentText" presStyleLbl="node1" presStyleIdx="0" presStyleCnt="1" custScaleY="125766" custLinFactNeighborX="0" custLinFactNeighborY="-27669">
        <dgm:presLayoutVars>
          <dgm:chMax val="0"/>
          <dgm:bulletEnabled val="1"/>
        </dgm:presLayoutVars>
      </dgm:prSet>
      <dgm:spPr/>
    </dgm:pt>
  </dgm:ptLst>
  <dgm:cxnLst>
    <dgm:cxn modelId="{340B3C14-0B32-421F-9C7C-093B6DDC9ED9}" srcId="{17A2468A-93E6-431D-BAAF-2CB486EE366D}" destId="{D9E3AA30-33CF-4896-A99D-6C0D5A273789}" srcOrd="0" destOrd="0" parTransId="{DC84AE4D-DF00-46E6-84B8-81A48C050463}" sibTransId="{00CA4F97-12F7-4D84-BD56-07751838FD70}"/>
    <dgm:cxn modelId="{ABE3F153-4403-0F4D-9A1C-E74B0A1ED963}" type="presOf" srcId="{D9E3AA30-33CF-4896-A99D-6C0D5A273789}" destId="{4B7A22F3-FD6D-0D46-87D0-7BB6E5EB91A1}" srcOrd="0" destOrd="0" presId="urn:microsoft.com/office/officeart/2005/8/layout/vList2"/>
    <dgm:cxn modelId="{034468F6-ACB7-D74A-933F-9E7C7CA1504D}" type="presOf" srcId="{17A2468A-93E6-431D-BAAF-2CB486EE366D}" destId="{93F3C9CA-451F-C248-B57F-A3683C876C66}" srcOrd="0" destOrd="0" presId="urn:microsoft.com/office/officeart/2005/8/layout/vList2"/>
    <dgm:cxn modelId="{8274E6B4-8DA2-F444-8686-B9BE6413A672}" type="presParOf" srcId="{93F3C9CA-451F-C248-B57F-A3683C876C66}" destId="{4B7A22F3-FD6D-0D46-87D0-7BB6E5EB91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E3AA30-33CF-4896-A99D-6C0D5A273789}">
      <dgm:prSet custT="1"/>
      <dgm:spPr>
        <a:solidFill>
          <a:schemeClr val="accent2">
            <a:hueOff val="0"/>
            <a:satOff val="0"/>
            <a:lumOff val="0"/>
          </a:schemeClr>
        </a:solidFill>
        <a:ln>
          <a:noFill/>
        </a:ln>
      </dgm:spPr>
      <dgm:t>
        <a:bodyPr/>
        <a:lstStyle/>
        <a:p>
          <a:r>
            <a:rPr lang="en-IN" sz="4800" dirty="0"/>
            <a:t>Adding missing tests or correcting existing tests</a:t>
          </a:r>
          <a:endParaRPr lang="en-US" sz="4800" dirty="0"/>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4B7A22F3-FD6D-0D46-87D0-7BB6E5EB91A1}" type="pres">
      <dgm:prSet presAssocID="{D9E3AA30-33CF-4896-A99D-6C0D5A273789}" presName="parentText" presStyleLbl="node1" presStyleIdx="0" presStyleCnt="1" custScaleY="200974" custLinFactNeighborY="-71585">
        <dgm:presLayoutVars>
          <dgm:chMax val="0"/>
          <dgm:bulletEnabled val="1"/>
        </dgm:presLayoutVars>
      </dgm:prSet>
      <dgm:spPr/>
    </dgm:pt>
  </dgm:ptLst>
  <dgm:cxnLst>
    <dgm:cxn modelId="{340B3C14-0B32-421F-9C7C-093B6DDC9ED9}" srcId="{17A2468A-93E6-431D-BAAF-2CB486EE366D}" destId="{D9E3AA30-33CF-4896-A99D-6C0D5A273789}" srcOrd="0" destOrd="0" parTransId="{DC84AE4D-DF00-46E6-84B8-81A48C050463}" sibTransId="{00CA4F97-12F7-4D84-BD56-07751838FD70}"/>
    <dgm:cxn modelId="{ABE3F153-4403-0F4D-9A1C-E74B0A1ED963}" type="presOf" srcId="{D9E3AA30-33CF-4896-A99D-6C0D5A273789}" destId="{4B7A22F3-FD6D-0D46-87D0-7BB6E5EB91A1}" srcOrd="0" destOrd="0" presId="urn:microsoft.com/office/officeart/2005/8/layout/vList2"/>
    <dgm:cxn modelId="{034468F6-ACB7-D74A-933F-9E7C7CA1504D}" type="presOf" srcId="{17A2468A-93E6-431D-BAAF-2CB486EE366D}" destId="{93F3C9CA-451F-C248-B57F-A3683C876C66}" srcOrd="0" destOrd="0" presId="urn:microsoft.com/office/officeart/2005/8/layout/vList2"/>
    <dgm:cxn modelId="{8274E6B4-8DA2-F444-8686-B9BE6413A672}" type="presParOf" srcId="{93F3C9CA-451F-C248-B57F-A3683C876C66}" destId="{4B7A22F3-FD6D-0D46-87D0-7BB6E5EB91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E3AA30-33CF-4896-A99D-6C0D5A273789}">
      <dgm:prSet custT="1"/>
      <dgm:spPr>
        <a:solidFill>
          <a:schemeClr val="accent2">
            <a:hueOff val="0"/>
            <a:satOff val="0"/>
            <a:lumOff val="0"/>
          </a:schemeClr>
        </a:solidFill>
        <a:ln>
          <a:noFill/>
        </a:ln>
      </dgm:spPr>
      <dgm:t>
        <a:bodyPr/>
        <a:lstStyle/>
        <a:p>
          <a:r>
            <a:rPr lang="en-IN" sz="4800" dirty="0"/>
            <a:t>Core, Component, Feature, Test, etc</a:t>
          </a:r>
          <a:endParaRPr lang="en-US" sz="4800" dirty="0"/>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4B7A22F3-FD6D-0D46-87D0-7BB6E5EB91A1}" type="pres">
      <dgm:prSet presAssocID="{D9E3AA30-33CF-4896-A99D-6C0D5A273789}" presName="parentText" presStyleLbl="node1" presStyleIdx="0" presStyleCnt="1" custScaleY="200974" custLinFactNeighborY="-71585">
        <dgm:presLayoutVars>
          <dgm:chMax val="0"/>
          <dgm:bulletEnabled val="1"/>
        </dgm:presLayoutVars>
      </dgm:prSet>
      <dgm:spPr/>
    </dgm:pt>
  </dgm:ptLst>
  <dgm:cxnLst>
    <dgm:cxn modelId="{340B3C14-0B32-421F-9C7C-093B6DDC9ED9}" srcId="{17A2468A-93E6-431D-BAAF-2CB486EE366D}" destId="{D9E3AA30-33CF-4896-A99D-6C0D5A273789}" srcOrd="0" destOrd="0" parTransId="{DC84AE4D-DF00-46E6-84B8-81A48C050463}" sibTransId="{00CA4F97-12F7-4D84-BD56-07751838FD70}"/>
    <dgm:cxn modelId="{ABE3F153-4403-0F4D-9A1C-E74B0A1ED963}" type="presOf" srcId="{D9E3AA30-33CF-4896-A99D-6C0D5A273789}" destId="{4B7A22F3-FD6D-0D46-87D0-7BB6E5EB91A1}" srcOrd="0" destOrd="0" presId="urn:microsoft.com/office/officeart/2005/8/layout/vList2"/>
    <dgm:cxn modelId="{034468F6-ACB7-D74A-933F-9E7C7CA1504D}" type="presOf" srcId="{17A2468A-93E6-431D-BAAF-2CB486EE366D}" destId="{93F3C9CA-451F-C248-B57F-A3683C876C66}" srcOrd="0" destOrd="0" presId="urn:microsoft.com/office/officeart/2005/8/layout/vList2"/>
    <dgm:cxn modelId="{8274E6B4-8DA2-F444-8686-B9BE6413A672}" type="presParOf" srcId="{93F3C9CA-451F-C248-B57F-A3683C876C66}" destId="{4B7A22F3-FD6D-0D46-87D0-7BB6E5EB91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7DDEC-5AF8-4FC6-8009-EEEA16046488}"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8BD77273-D39A-4DE9-BC99-D2FB325F38F6}">
      <dgm:prSet/>
      <dgm:spPr/>
      <dgm:t>
        <a:bodyPr/>
        <a:lstStyle/>
        <a:p>
          <a:r>
            <a:rPr lang="en-IN" dirty="0">
              <a:latin typeface="Helvetica" pitchFamily="2" charset="0"/>
            </a:rPr>
            <a:t>build(starter-app): update </a:t>
          </a:r>
          <a:r>
            <a:rPr lang="en-IN" dirty="0" err="1">
              <a:latin typeface="Helvetica" pitchFamily="2" charset="0"/>
            </a:rPr>
            <a:t>ui</a:t>
          </a:r>
          <a:r>
            <a:rPr lang="en-IN" dirty="0">
              <a:latin typeface="Helvetica" pitchFamily="2" charset="0"/>
            </a:rPr>
            <a:t>-kit-modules version</a:t>
          </a:r>
          <a:endParaRPr lang="en-US" dirty="0"/>
        </a:p>
      </dgm:t>
    </dgm:pt>
    <dgm:pt modelId="{8A28427D-C6FD-4A0E-A480-3910C33230BA}" type="parTrans" cxnId="{0E415811-A872-44A1-BD61-A26A3F2D8ED0}">
      <dgm:prSet/>
      <dgm:spPr/>
      <dgm:t>
        <a:bodyPr/>
        <a:lstStyle/>
        <a:p>
          <a:endParaRPr lang="en-US"/>
        </a:p>
      </dgm:t>
    </dgm:pt>
    <dgm:pt modelId="{6A37CF93-5106-49D3-B663-D3810E15A95E}" type="sibTrans" cxnId="{0E415811-A872-44A1-BD61-A26A3F2D8ED0}">
      <dgm:prSet/>
      <dgm:spPr/>
      <dgm:t>
        <a:bodyPr/>
        <a:lstStyle/>
        <a:p>
          <a:endParaRPr lang="en-US"/>
        </a:p>
      </dgm:t>
    </dgm:pt>
    <dgm:pt modelId="{58EC3878-8D7D-45AF-8A73-D32522FD749D}">
      <dgm:prSet/>
      <dgm:spPr/>
      <dgm:t>
        <a:bodyPr/>
        <a:lstStyle/>
        <a:p>
          <a:endParaRPr lang="en-US" dirty="0"/>
        </a:p>
      </dgm:t>
    </dgm:pt>
    <dgm:pt modelId="{AF78E12C-507F-4BA8-8337-77A5DA2FAB1E}" type="parTrans" cxnId="{1ADD9714-4F82-4704-83EF-1F4A62AB2484}">
      <dgm:prSet/>
      <dgm:spPr/>
      <dgm:t>
        <a:bodyPr/>
        <a:lstStyle/>
        <a:p>
          <a:endParaRPr lang="en-US"/>
        </a:p>
      </dgm:t>
    </dgm:pt>
    <dgm:pt modelId="{9BE57F3F-C87B-4003-AE5B-A7044C169047}" type="sibTrans" cxnId="{1ADD9714-4F82-4704-83EF-1F4A62AB2484}">
      <dgm:prSet/>
      <dgm:spPr/>
      <dgm:t>
        <a:bodyPr/>
        <a:lstStyle/>
        <a:p>
          <a:endParaRPr lang="en-US"/>
        </a:p>
      </dgm:t>
    </dgm:pt>
    <dgm:pt modelId="{E8A409E1-DC8B-4574-B8FC-31BA79EB26FC}">
      <dgm:prSet/>
      <dgm:spPr/>
      <dgm:t>
        <a:bodyPr/>
        <a:lstStyle/>
        <a:p>
          <a:r>
            <a:rPr lang="en-IN" dirty="0">
              <a:latin typeface="Helvetica" pitchFamily="2" charset="0"/>
            </a:rPr>
            <a:t>update </a:t>
          </a:r>
          <a:r>
            <a:rPr lang="en-IN" dirty="0" err="1">
              <a:latin typeface="Helvetica" pitchFamily="2" charset="0"/>
            </a:rPr>
            <a:t>ui</a:t>
          </a:r>
          <a:r>
            <a:rPr lang="en-IN" dirty="0">
              <a:latin typeface="Helvetica" pitchFamily="2" charset="0"/>
            </a:rPr>
            <a:t>-kit-core, </a:t>
          </a:r>
          <a:r>
            <a:rPr lang="en-IN" dirty="0" err="1">
              <a:latin typeface="Helvetica" pitchFamily="2" charset="0"/>
            </a:rPr>
            <a:t>ui</a:t>
          </a:r>
          <a:r>
            <a:rPr lang="en-IN" dirty="0">
              <a:latin typeface="Helvetica" pitchFamily="2" charset="0"/>
            </a:rPr>
            <a:t>-kit-</a:t>
          </a:r>
          <a:r>
            <a:rPr lang="en-IN" dirty="0" err="1">
              <a:latin typeface="Helvetica" pitchFamily="2" charset="0"/>
            </a:rPr>
            <a:t>iam</a:t>
          </a:r>
          <a:r>
            <a:rPr lang="en-IN" dirty="0">
              <a:latin typeface="Helvetica" pitchFamily="2" charset="0"/>
            </a:rPr>
            <a:t>, </a:t>
          </a:r>
          <a:r>
            <a:rPr lang="en-IN" dirty="0" err="1">
              <a:latin typeface="Helvetica" pitchFamily="2" charset="0"/>
            </a:rPr>
            <a:t>ui</a:t>
          </a:r>
          <a:r>
            <a:rPr lang="en-IN" dirty="0">
              <a:latin typeface="Helvetica" pitchFamily="2" charset="0"/>
            </a:rPr>
            <a:t>-kit-grid, </a:t>
          </a:r>
          <a:r>
            <a:rPr lang="en-IN" dirty="0" err="1">
              <a:latin typeface="Helvetica" pitchFamily="2" charset="0"/>
            </a:rPr>
            <a:t>ui</a:t>
          </a:r>
          <a:r>
            <a:rPr lang="en-IN" dirty="0">
              <a:latin typeface="Helvetica" pitchFamily="2" charset="0"/>
            </a:rPr>
            <a:t>-kit-</a:t>
          </a:r>
          <a:r>
            <a:rPr lang="en-IN" dirty="0" err="1">
              <a:latin typeface="Helvetica" pitchFamily="2" charset="0"/>
            </a:rPr>
            <a:t>ktrs</a:t>
          </a:r>
          <a:r>
            <a:rPr lang="en-IN" dirty="0">
              <a:latin typeface="Helvetica" pitchFamily="2" charset="0"/>
            </a:rPr>
            <a:t> to 3.0.0-RC.1</a:t>
          </a:r>
          <a:endParaRPr lang="en-US" dirty="0"/>
        </a:p>
      </dgm:t>
    </dgm:pt>
    <dgm:pt modelId="{A4F6CEC2-EB24-4464-88BC-0749F889BC96}" type="parTrans" cxnId="{13A333F0-131C-4526-8FB7-FE3AF36259E6}">
      <dgm:prSet/>
      <dgm:spPr/>
      <dgm:t>
        <a:bodyPr/>
        <a:lstStyle/>
        <a:p>
          <a:endParaRPr lang="en-US"/>
        </a:p>
      </dgm:t>
    </dgm:pt>
    <dgm:pt modelId="{FB14A70B-CFD7-42DE-BF53-FBED2652B904}" type="sibTrans" cxnId="{13A333F0-131C-4526-8FB7-FE3AF36259E6}">
      <dgm:prSet/>
      <dgm:spPr/>
      <dgm:t>
        <a:bodyPr/>
        <a:lstStyle/>
        <a:p>
          <a:endParaRPr lang="en-US"/>
        </a:p>
      </dgm:t>
    </dgm:pt>
    <dgm:pt modelId="{AAB8228F-073E-4ED6-968C-8946868C79A3}">
      <dgm:prSet/>
      <dgm:spPr/>
      <dgm:t>
        <a:bodyPr/>
        <a:lstStyle/>
        <a:p>
          <a:endParaRPr lang="en-US" dirty="0"/>
        </a:p>
      </dgm:t>
    </dgm:pt>
    <dgm:pt modelId="{52F4039C-ADC1-431C-8DC2-976BE26FE6A8}" type="parTrans" cxnId="{3C33FB8E-B814-42EB-B2CE-ADD4A81D7823}">
      <dgm:prSet/>
      <dgm:spPr/>
      <dgm:t>
        <a:bodyPr/>
        <a:lstStyle/>
        <a:p>
          <a:endParaRPr lang="en-US"/>
        </a:p>
      </dgm:t>
    </dgm:pt>
    <dgm:pt modelId="{490E318D-FAB6-497E-B5D6-7BD874037503}" type="sibTrans" cxnId="{3C33FB8E-B814-42EB-B2CE-ADD4A81D7823}">
      <dgm:prSet/>
      <dgm:spPr/>
      <dgm:t>
        <a:bodyPr/>
        <a:lstStyle/>
        <a:p>
          <a:endParaRPr lang="en-US"/>
        </a:p>
      </dgm:t>
    </dgm:pt>
    <dgm:pt modelId="{51A766B2-28D0-4A42-90F6-8D989A278F75}">
      <dgm:prSet/>
      <dgm:spPr/>
      <dgm:t>
        <a:bodyPr/>
        <a:lstStyle/>
        <a:p>
          <a:r>
            <a:rPr lang="en-US" dirty="0"/>
            <a:t>UIC-2660</a:t>
          </a:r>
        </a:p>
      </dgm:t>
    </dgm:pt>
    <dgm:pt modelId="{C9A1FE00-90EC-4731-B1EB-8138D136BBB8}" type="parTrans" cxnId="{B7D0A09D-3C2C-40B4-B157-1B0F8313032D}">
      <dgm:prSet/>
      <dgm:spPr/>
      <dgm:t>
        <a:bodyPr/>
        <a:lstStyle/>
        <a:p>
          <a:endParaRPr lang="en-US"/>
        </a:p>
      </dgm:t>
    </dgm:pt>
    <dgm:pt modelId="{1E77C3E4-BB9C-4875-9C33-BDC45EB3724A}" type="sibTrans" cxnId="{B7D0A09D-3C2C-40B4-B157-1B0F8313032D}">
      <dgm:prSet/>
      <dgm:spPr/>
      <dgm:t>
        <a:bodyPr/>
        <a:lstStyle/>
        <a:p>
          <a:endParaRPr lang="en-US"/>
        </a:p>
      </dgm:t>
    </dgm:pt>
    <dgm:pt modelId="{A7AFB5F3-E282-F047-B5D4-8F4AC43F4449}" type="pres">
      <dgm:prSet presAssocID="{4F27DDEC-5AF8-4FC6-8009-EEEA16046488}" presName="linear" presStyleCnt="0">
        <dgm:presLayoutVars>
          <dgm:animLvl val="lvl"/>
          <dgm:resizeHandles val="exact"/>
        </dgm:presLayoutVars>
      </dgm:prSet>
      <dgm:spPr/>
    </dgm:pt>
    <dgm:pt modelId="{E0018363-4294-3F43-9BE9-7006783F0CDA}" type="pres">
      <dgm:prSet presAssocID="{8BD77273-D39A-4DE9-BC99-D2FB325F38F6}" presName="parentText" presStyleLbl="node1" presStyleIdx="0" presStyleCnt="5">
        <dgm:presLayoutVars>
          <dgm:chMax val="0"/>
          <dgm:bulletEnabled val="1"/>
        </dgm:presLayoutVars>
      </dgm:prSet>
      <dgm:spPr/>
    </dgm:pt>
    <dgm:pt modelId="{297596D3-6E6D-AB49-AD4D-CDB2E11C7041}" type="pres">
      <dgm:prSet presAssocID="{6A37CF93-5106-49D3-B663-D3810E15A95E}" presName="spacer" presStyleCnt="0"/>
      <dgm:spPr/>
    </dgm:pt>
    <dgm:pt modelId="{2E6D54BA-22FF-3E44-8ACB-CC0BB16FFC75}" type="pres">
      <dgm:prSet presAssocID="{58EC3878-8D7D-45AF-8A73-D32522FD749D}" presName="parentText" presStyleLbl="node1" presStyleIdx="1" presStyleCnt="5">
        <dgm:presLayoutVars>
          <dgm:chMax val="0"/>
          <dgm:bulletEnabled val="1"/>
        </dgm:presLayoutVars>
      </dgm:prSet>
      <dgm:spPr/>
    </dgm:pt>
    <dgm:pt modelId="{E36D8074-3B82-0146-A4C9-E21D1A18DA07}" type="pres">
      <dgm:prSet presAssocID="{9BE57F3F-C87B-4003-AE5B-A7044C169047}" presName="spacer" presStyleCnt="0"/>
      <dgm:spPr/>
    </dgm:pt>
    <dgm:pt modelId="{7F6EF094-8743-184B-973B-F06824232588}" type="pres">
      <dgm:prSet presAssocID="{E8A409E1-DC8B-4574-B8FC-31BA79EB26FC}" presName="parentText" presStyleLbl="node1" presStyleIdx="2" presStyleCnt="5">
        <dgm:presLayoutVars>
          <dgm:chMax val="0"/>
          <dgm:bulletEnabled val="1"/>
        </dgm:presLayoutVars>
      </dgm:prSet>
      <dgm:spPr/>
    </dgm:pt>
    <dgm:pt modelId="{B2120BD6-24B9-B14B-8AC4-D2D0E9E4AA33}" type="pres">
      <dgm:prSet presAssocID="{FB14A70B-CFD7-42DE-BF53-FBED2652B904}" presName="spacer" presStyleCnt="0"/>
      <dgm:spPr/>
    </dgm:pt>
    <dgm:pt modelId="{38E591E5-E32E-574C-82F7-626EE378B576}" type="pres">
      <dgm:prSet presAssocID="{AAB8228F-073E-4ED6-968C-8946868C79A3}" presName="parentText" presStyleLbl="node1" presStyleIdx="3" presStyleCnt="5">
        <dgm:presLayoutVars>
          <dgm:chMax val="0"/>
          <dgm:bulletEnabled val="1"/>
        </dgm:presLayoutVars>
      </dgm:prSet>
      <dgm:spPr/>
    </dgm:pt>
    <dgm:pt modelId="{3FAEE504-A9D0-5543-A5EF-3AF2470BC176}" type="pres">
      <dgm:prSet presAssocID="{490E318D-FAB6-497E-B5D6-7BD874037503}" presName="spacer" presStyleCnt="0"/>
      <dgm:spPr/>
    </dgm:pt>
    <dgm:pt modelId="{4F4BD1BD-1EDC-7B42-830F-72ED30FB6EED}" type="pres">
      <dgm:prSet presAssocID="{51A766B2-28D0-4A42-90F6-8D989A278F75}" presName="parentText" presStyleLbl="node1" presStyleIdx="4" presStyleCnt="5">
        <dgm:presLayoutVars>
          <dgm:chMax val="0"/>
          <dgm:bulletEnabled val="1"/>
        </dgm:presLayoutVars>
      </dgm:prSet>
      <dgm:spPr/>
    </dgm:pt>
  </dgm:ptLst>
  <dgm:cxnLst>
    <dgm:cxn modelId="{C2D03904-0614-1D47-96ED-EFCD8839EED9}" type="presOf" srcId="{8BD77273-D39A-4DE9-BC99-D2FB325F38F6}" destId="{E0018363-4294-3F43-9BE9-7006783F0CDA}" srcOrd="0" destOrd="0" presId="urn:microsoft.com/office/officeart/2005/8/layout/vList2"/>
    <dgm:cxn modelId="{0E415811-A872-44A1-BD61-A26A3F2D8ED0}" srcId="{4F27DDEC-5AF8-4FC6-8009-EEEA16046488}" destId="{8BD77273-D39A-4DE9-BC99-D2FB325F38F6}" srcOrd="0" destOrd="0" parTransId="{8A28427D-C6FD-4A0E-A480-3910C33230BA}" sibTransId="{6A37CF93-5106-49D3-B663-D3810E15A95E}"/>
    <dgm:cxn modelId="{1ADD9714-4F82-4704-83EF-1F4A62AB2484}" srcId="{4F27DDEC-5AF8-4FC6-8009-EEEA16046488}" destId="{58EC3878-8D7D-45AF-8A73-D32522FD749D}" srcOrd="1" destOrd="0" parTransId="{AF78E12C-507F-4BA8-8337-77A5DA2FAB1E}" sibTransId="{9BE57F3F-C87B-4003-AE5B-A7044C169047}"/>
    <dgm:cxn modelId="{C6B2F475-2C24-F24B-8E36-9D11A3FDFBF8}" type="presOf" srcId="{AAB8228F-073E-4ED6-968C-8946868C79A3}" destId="{38E591E5-E32E-574C-82F7-626EE378B576}" srcOrd="0" destOrd="0" presId="urn:microsoft.com/office/officeart/2005/8/layout/vList2"/>
    <dgm:cxn modelId="{3C33FB8E-B814-42EB-B2CE-ADD4A81D7823}" srcId="{4F27DDEC-5AF8-4FC6-8009-EEEA16046488}" destId="{AAB8228F-073E-4ED6-968C-8946868C79A3}" srcOrd="3" destOrd="0" parTransId="{52F4039C-ADC1-431C-8DC2-976BE26FE6A8}" sibTransId="{490E318D-FAB6-497E-B5D6-7BD874037503}"/>
    <dgm:cxn modelId="{B7D0A09D-3C2C-40B4-B157-1B0F8313032D}" srcId="{4F27DDEC-5AF8-4FC6-8009-EEEA16046488}" destId="{51A766B2-28D0-4A42-90F6-8D989A278F75}" srcOrd="4" destOrd="0" parTransId="{C9A1FE00-90EC-4731-B1EB-8138D136BBB8}" sibTransId="{1E77C3E4-BB9C-4875-9C33-BDC45EB3724A}"/>
    <dgm:cxn modelId="{754634BA-884F-2F45-AD91-C9AF6E778295}" type="presOf" srcId="{51A766B2-28D0-4A42-90F6-8D989A278F75}" destId="{4F4BD1BD-1EDC-7B42-830F-72ED30FB6EED}" srcOrd="0" destOrd="0" presId="urn:microsoft.com/office/officeart/2005/8/layout/vList2"/>
    <dgm:cxn modelId="{BD4D84E2-C5EF-A74F-9203-18B390F812B5}" type="presOf" srcId="{E8A409E1-DC8B-4574-B8FC-31BA79EB26FC}" destId="{7F6EF094-8743-184B-973B-F06824232588}" srcOrd="0" destOrd="0" presId="urn:microsoft.com/office/officeart/2005/8/layout/vList2"/>
    <dgm:cxn modelId="{74D72DEB-FC69-FF49-9510-3E614C669044}" type="presOf" srcId="{58EC3878-8D7D-45AF-8A73-D32522FD749D}" destId="{2E6D54BA-22FF-3E44-8ACB-CC0BB16FFC75}" srcOrd="0" destOrd="0" presId="urn:microsoft.com/office/officeart/2005/8/layout/vList2"/>
    <dgm:cxn modelId="{13A333F0-131C-4526-8FB7-FE3AF36259E6}" srcId="{4F27DDEC-5AF8-4FC6-8009-EEEA16046488}" destId="{E8A409E1-DC8B-4574-B8FC-31BA79EB26FC}" srcOrd="2" destOrd="0" parTransId="{A4F6CEC2-EB24-4464-88BC-0749F889BC96}" sibTransId="{FB14A70B-CFD7-42DE-BF53-FBED2652B904}"/>
    <dgm:cxn modelId="{BE362EFB-975F-7D48-867F-54F9E56FF8DE}" type="presOf" srcId="{4F27DDEC-5AF8-4FC6-8009-EEEA16046488}" destId="{A7AFB5F3-E282-F047-B5D4-8F4AC43F4449}" srcOrd="0" destOrd="0" presId="urn:microsoft.com/office/officeart/2005/8/layout/vList2"/>
    <dgm:cxn modelId="{B32CCF0C-4F5F-B640-8DFB-30244D453E6B}" type="presParOf" srcId="{A7AFB5F3-E282-F047-B5D4-8F4AC43F4449}" destId="{E0018363-4294-3F43-9BE9-7006783F0CDA}" srcOrd="0" destOrd="0" presId="urn:microsoft.com/office/officeart/2005/8/layout/vList2"/>
    <dgm:cxn modelId="{D62F9855-8D44-BE47-8E46-5718091706DC}" type="presParOf" srcId="{A7AFB5F3-E282-F047-B5D4-8F4AC43F4449}" destId="{297596D3-6E6D-AB49-AD4D-CDB2E11C7041}" srcOrd="1" destOrd="0" presId="urn:microsoft.com/office/officeart/2005/8/layout/vList2"/>
    <dgm:cxn modelId="{1BF39014-F14C-2C45-89EE-0FAC4B1B8A64}" type="presParOf" srcId="{A7AFB5F3-E282-F047-B5D4-8F4AC43F4449}" destId="{2E6D54BA-22FF-3E44-8ACB-CC0BB16FFC75}" srcOrd="2" destOrd="0" presId="urn:microsoft.com/office/officeart/2005/8/layout/vList2"/>
    <dgm:cxn modelId="{D7B167EF-21F0-B84D-8DF1-24980AE7A1AD}" type="presParOf" srcId="{A7AFB5F3-E282-F047-B5D4-8F4AC43F4449}" destId="{E36D8074-3B82-0146-A4C9-E21D1A18DA07}" srcOrd="3" destOrd="0" presId="urn:microsoft.com/office/officeart/2005/8/layout/vList2"/>
    <dgm:cxn modelId="{E6BCC985-FC78-A14D-98D6-D9B4D6FAC09E}" type="presParOf" srcId="{A7AFB5F3-E282-F047-B5D4-8F4AC43F4449}" destId="{7F6EF094-8743-184B-973B-F06824232588}" srcOrd="4" destOrd="0" presId="urn:microsoft.com/office/officeart/2005/8/layout/vList2"/>
    <dgm:cxn modelId="{30AB5982-6059-8A47-8670-F559907A5004}" type="presParOf" srcId="{A7AFB5F3-E282-F047-B5D4-8F4AC43F4449}" destId="{B2120BD6-24B9-B14B-8AC4-D2D0E9E4AA33}" srcOrd="5" destOrd="0" presId="urn:microsoft.com/office/officeart/2005/8/layout/vList2"/>
    <dgm:cxn modelId="{6E29C558-E42D-024F-90FE-B58F9EAFE60C}" type="presParOf" srcId="{A7AFB5F3-E282-F047-B5D4-8F4AC43F4449}" destId="{38E591E5-E32E-574C-82F7-626EE378B576}" srcOrd="6" destOrd="0" presId="urn:microsoft.com/office/officeart/2005/8/layout/vList2"/>
    <dgm:cxn modelId="{CDF6A626-80D1-8D44-ADDB-FD8FB43B13E2}" type="presParOf" srcId="{A7AFB5F3-E282-F047-B5D4-8F4AC43F4449}" destId="{3FAEE504-A9D0-5543-A5EF-3AF2470BC176}" srcOrd="7" destOrd="0" presId="urn:microsoft.com/office/officeart/2005/8/layout/vList2"/>
    <dgm:cxn modelId="{C6575D40-8EC0-AF4B-A646-996310D3DF01}" type="presParOf" srcId="{A7AFB5F3-E282-F047-B5D4-8F4AC43F4449}" destId="{4F4BD1BD-1EDC-7B42-830F-72ED30FB6EE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C38E8B2-4CA0-44E3-985A-FAED27015501}">
      <dgm:prSet/>
      <dgm:spPr/>
      <dgm:t>
        <a:bodyPr/>
        <a:lstStyle/>
        <a:p>
          <a:r>
            <a:rPr lang="en-US"/>
            <a:t>Build</a:t>
          </a:r>
        </a:p>
      </dgm:t>
    </dgm:pt>
    <dgm:pt modelId="{C57D1F32-BAE2-477E-A2E2-4155B891B240}" type="parTrans" cxnId="{47B33B97-A06C-40B0-9ED1-E62D10EF117D}">
      <dgm:prSet/>
      <dgm:spPr/>
      <dgm:t>
        <a:bodyPr/>
        <a:lstStyle/>
        <a:p>
          <a:endParaRPr lang="en-US"/>
        </a:p>
      </dgm:t>
    </dgm:pt>
    <dgm:pt modelId="{EC372475-363B-444B-96E2-DB7685A83AD5}" type="sibTrans" cxnId="{47B33B97-A06C-40B0-9ED1-E62D10EF117D}">
      <dgm:prSet/>
      <dgm:spPr/>
      <dgm:t>
        <a:bodyPr/>
        <a:lstStyle/>
        <a:p>
          <a:endParaRPr lang="en-US"/>
        </a:p>
      </dgm:t>
    </dgm:pt>
    <dgm:pt modelId="{690B4694-F23D-4734-8EED-1D244D544782}">
      <dgm:prSet/>
      <dgm:spPr/>
      <dgm:t>
        <a:bodyPr/>
        <a:lstStyle/>
        <a:p>
          <a:r>
            <a:rPr lang="en-US"/>
            <a:t>CI</a:t>
          </a:r>
        </a:p>
      </dgm:t>
    </dgm:pt>
    <dgm:pt modelId="{3B5E857C-EB78-4863-974B-E837E6A95FB1}" type="parTrans" cxnId="{1F0BD171-6DF7-4E7B-98E9-96C1FCB97B32}">
      <dgm:prSet/>
      <dgm:spPr/>
      <dgm:t>
        <a:bodyPr/>
        <a:lstStyle/>
        <a:p>
          <a:endParaRPr lang="en-US"/>
        </a:p>
      </dgm:t>
    </dgm:pt>
    <dgm:pt modelId="{A153F1CD-B1B4-41BD-90D5-48F993624AB2}" type="sibTrans" cxnId="{1F0BD171-6DF7-4E7B-98E9-96C1FCB97B32}">
      <dgm:prSet/>
      <dgm:spPr/>
      <dgm:t>
        <a:bodyPr/>
        <a:lstStyle/>
        <a:p>
          <a:endParaRPr lang="en-US"/>
        </a:p>
      </dgm:t>
    </dgm:pt>
    <dgm:pt modelId="{D9E3AA30-33CF-4896-A99D-6C0D5A273789}">
      <dgm:prSet/>
      <dgm:spPr/>
      <dgm:t>
        <a:bodyPr/>
        <a:lstStyle/>
        <a:p>
          <a:r>
            <a:rPr lang="en-US"/>
            <a:t>Docs</a:t>
          </a:r>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AF6679DE-1B85-4DC1-8CCA-D0B9E9BA0B59}">
      <dgm:prSet/>
      <dgm:spPr/>
      <dgm:t>
        <a:bodyPr/>
        <a:lstStyle/>
        <a:p>
          <a:r>
            <a:rPr lang="en-US"/>
            <a:t>Feat</a:t>
          </a:r>
        </a:p>
      </dgm:t>
    </dgm:pt>
    <dgm:pt modelId="{67659EBB-3B2D-468B-95FE-AC63B11B551A}" type="parTrans" cxnId="{471EE02C-7966-48F7-A8DE-2CDD73447865}">
      <dgm:prSet/>
      <dgm:spPr/>
      <dgm:t>
        <a:bodyPr/>
        <a:lstStyle/>
        <a:p>
          <a:endParaRPr lang="en-US"/>
        </a:p>
      </dgm:t>
    </dgm:pt>
    <dgm:pt modelId="{159D5406-78A8-4522-BC7E-C649680A09FB}" type="sibTrans" cxnId="{471EE02C-7966-48F7-A8DE-2CDD73447865}">
      <dgm:prSet/>
      <dgm:spPr/>
      <dgm:t>
        <a:bodyPr/>
        <a:lstStyle/>
        <a:p>
          <a:endParaRPr lang="en-US"/>
        </a:p>
      </dgm:t>
    </dgm:pt>
    <dgm:pt modelId="{796D89F6-8B3C-4B08-9912-1D4AD885F454}">
      <dgm:prSet/>
      <dgm:spPr/>
      <dgm:t>
        <a:bodyPr/>
        <a:lstStyle/>
        <a:p>
          <a:r>
            <a:rPr lang="en-US"/>
            <a:t>Fix</a:t>
          </a:r>
        </a:p>
      </dgm:t>
    </dgm:pt>
    <dgm:pt modelId="{9D9A7661-1B33-4011-911D-62E02512CB32}" type="parTrans" cxnId="{0CFA7290-0092-4580-BE45-B36F502CC18F}">
      <dgm:prSet/>
      <dgm:spPr/>
      <dgm:t>
        <a:bodyPr/>
        <a:lstStyle/>
        <a:p>
          <a:endParaRPr lang="en-US"/>
        </a:p>
      </dgm:t>
    </dgm:pt>
    <dgm:pt modelId="{F08971C7-D752-46EA-A9B0-EFC4B435A22D}" type="sibTrans" cxnId="{0CFA7290-0092-4580-BE45-B36F502CC18F}">
      <dgm:prSet/>
      <dgm:spPr/>
      <dgm:t>
        <a:bodyPr/>
        <a:lstStyle/>
        <a:p>
          <a:endParaRPr lang="en-US"/>
        </a:p>
      </dgm:t>
    </dgm:pt>
    <dgm:pt modelId="{6BB777AE-5FA5-44AA-AD38-1607BB084268}">
      <dgm:prSet/>
      <dgm:spPr/>
      <dgm:t>
        <a:bodyPr/>
        <a:lstStyle/>
        <a:p>
          <a:r>
            <a:rPr lang="en-US"/>
            <a:t>Perf</a:t>
          </a:r>
        </a:p>
      </dgm:t>
    </dgm:pt>
    <dgm:pt modelId="{47D14CC3-4A0F-46AB-BD8A-72F94B79E84A}" type="parTrans" cxnId="{FBD63CD9-36AA-4B84-B10E-CD18BD069681}">
      <dgm:prSet/>
      <dgm:spPr/>
      <dgm:t>
        <a:bodyPr/>
        <a:lstStyle/>
        <a:p>
          <a:endParaRPr lang="en-US"/>
        </a:p>
      </dgm:t>
    </dgm:pt>
    <dgm:pt modelId="{83AC9D14-FFBD-43E8-91DB-6C167B9E0E56}" type="sibTrans" cxnId="{FBD63CD9-36AA-4B84-B10E-CD18BD069681}">
      <dgm:prSet/>
      <dgm:spPr/>
      <dgm:t>
        <a:bodyPr/>
        <a:lstStyle/>
        <a:p>
          <a:endParaRPr lang="en-US"/>
        </a:p>
      </dgm:t>
    </dgm:pt>
    <dgm:pt modelId="{02D15216-5A52-49B9-A590-F6D5140D08E6}">
      <dgm:prSet/>
      <dgm:spPr/>
      <dgm:t>
        <a:bodyPr/>
        <a:lstStyle/>
        <a:p>
          <a:r>
            <a:rPr lang="en-US"/>
            <a:t>Refactor</a:t>
          </a:r>
        </a:p>
      </dgm:t>
    </dgm:pt>
    <dgm:pt modelId="{DF66E569-2A37-4E0E-8F3A-92E476B15336}" type="parTrans" cxnId="{23E52A81-F815-42D1-925E-653395DCDF81}">
      <dgm:prSet/>
      <dgm:spPr/>
      <dgm:t>
        <a:bodyPr/>
        <a:lstStyle/>
        <a:p>
          <a:endParaRPr lang="en-US"/>
        </a:p>
      </dgm:t>
    </dgm:pt>
    <dgm:pt modelId="{D61A3C7A-0B85-44ED-95BA-C4995C954AAB}" type="sibTrans" cxnId="{23E52A81-F815-42D1-925E-653395DCDF81}">
      <dgm:prSet/>
      <dgm:spPr/>
      <dgm:t>
        <a:bodyPr/>
        <a:lstStyle/>
        <a:p>
          <a:endParaRPr lang="en-US"/>
        </a:p>
      </dgm:t>
    </dgm:pt>
    <dgm:pt modelId="{5091A4BF-E06D-4EEE-A968-F4B71E9588B2}">
      <dgm:prSet/>
      <dgm:spPr/>
      <dgm:t>
        <a:bodyPr/>
        <a:lstStyle/>
        <a:p>
          <a:r>
            <a:rPr lang="en-US"/>
            <a:t>Test</a:t>
          </a:r>
        </a:p>
      </dgm:t>
    </dgm:pt>
    <dgm:pt modelId="{79A9D802-7FA1-460F-96F4-C7147BE90841}" type="parTrans" cxnId="{7A3EAD16-5F26-492F-BD8A-B44D7992C115}">
      <dgm:prSet/>
      <dgm:spPr/>
      <dgm:t>
        <a:bodyPr/>
        <a:lstStyle/>
        <a:p>
          <a:endParaRPr lang="en-US"/>
        </a:p>
      </dgm:t>
    </dgm:pt>
    <dgm:pt modelId="{908B0414-0F49-4EC2-BD0F-6A467CE7ADF2}" type="sibTrans" cxnId="{7A3EAD16-5F26-492F-BD8A-B44D7992C115}">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C529063D-0A47-F44E-AA38-BD6B2FB29F5E}" type="pres">
      <dgm:prSet presAssocID="{5C38E8B2-4CA0-44E3-985A-FAED27015501}" presName="parentText" presStyleLbl="node1" presStyleIdx="0" presStyleCnt="8">
        <dgm:presLayoutVars>
          <dgm:chMax val="0"/>
          <dgm:bulletEnabled val="1"/>
        </dgm:presLayoutVars>
      </dgm:prSet>
      <dgm:spPr/>
    </dgm:pt>
    <dgm:pt modelId="{590916EB-AA31-F741-A099-47722165E222}" type="pres">
      <dgm:prSet presAssocID="{EC372475-363B-444B-96E2-DB7685A83AD5}" presName="spacer" presStyleCnt="0"/>
      <dgm:spPr/>
    </dgm:pt>
    <dgm:pt modelId="{5EF20200-D8A0-F24B-AE53-2C0A3A0AAC34}" type="pres">
      <dgm:prSet presAssocID="{690B4694-F23D-4734-8EED-1D244D544782}" presName="parentText" presStyleLbl="node1" presStyleIdx="1" presStyleCnt="8">
        <dgm:presLayoutVars>
          <dgm:chMax val="0"/>
          <dgm:bulletEnabled val="1"/>
        </dgm:presLayoutVars>
      </dgm:prSet>
      <dgm:spPr/>
    </dgm:pt>
    <dgm:pt modelId="{D2550434-5103-D243-9660-362B868D2B6D}" type="pres">
      <dgm:prSet presAssocID="{A153F1CD-B1B4-41BD-90D5-48F993624AB2}" presName="spacer" presStyleCnt="0"/>
      <dgm:spPr/>
    </dgm:pt>
    <dgm:pt modelId="{4B7A22F3-FD6D-0D46-87D0-7BB6E5EB91A1}" type="pres">
      <dgm:prSet presAssocID="{D9E3AA30-33CF-4896-A99D-6C0D5A273789}" presName="parentText" presStyleLbl="node1" presStyleIdx="2" presStyleCnt="8">
        <dgm:presLayoutVars>
          <dgm:chMax val="0"/>
          <dgm:bulletEnabled val="1"/>
        </dgm:presLayoutVars>
      </dgm:prSet>
      <dgm:spPr/>
    </dgm:pt>
    <dgm:pt modelId="{D9417F8D-968E-5C4B-989B-BB920FDC395D}" type="pres">
      <dgm:prSet presAssocID="{00CA4F97-12F7-4D84-BD56-07751838FD70}" presName="spacer" presStyleCnt="0"/>
      <dgm:spPr/>
    </dgm:pt>
    <dgm:pt modelId="{B455A39A-5E58-7C45-A9CD-39C13A2FA798}" type="pres">
      <dgm:prSet presAssocID="{AF6679DE-1B85-4DC1-8CCA-D0B9E9BA0B59}" presName="parentText" presStyleLbl="node1" presStyleIdx="3" presStyleCnt="8">
        <dgm:presLayoutVars>
          <dgm:chMax val="0"/>
          <dgm:bulletEnabled val="1"/>
        </dgm:presLayoutVars>
      </dgm:prSet>
      <dgm:spPr/>
    </dgm:pt>
    <dgm:pt modelId="{D2C0CFCD-16BC-9A4C-831A-E5D7C028B3C6}" type="pres">
      <dgm:prSet presAssocID="{159D5406-78A8-4522-BC7E-C649680A09FB}" presName="spacer" presStyleCnt="0"/>
      <dgm:spPr/>
    </dgm:pt>
    <dgm:pt modelId="{4ACD4B01-7F81-EF48-8FF7-D6E8491DB3DF}" type="pres">
      <dgm:prSet presAssocID="{796D89F6-8B3C-4B08-9912-1D4AD885F454}" presName="parentText" presStyleLbl="node1" presStyleIdx="4" presStyleCnt="8">
        <dgm:presLayoutVars>
          <dgm:chMax val="0"/>
          <dgm:bulletEnabled val="1"/>
        </dgm:presLayoutVars>
      </dgm:prSet>
      <dgm:spPr/>
    </dgm:pt>
    <dgm:pt modelId="{E4183FD0-FCAE-A54E-B3D3-09B47B3CDD0B}" type="pres">
      <dgm:prSet presAssocID="{F08971C7-D752-46EA-A9B0-EFC4B435A22D}" presName="spacer" presStyleCnt="0"/>
      <dgm:spPr/>
    </dgm:pt>
    <dgm:pt modelId="{170B9DEE-CD87-DF46-94F7-356C513605B8}" type="pres">
      <dgm:prSet presAssocID="{6BB777AE-5FA5-44AA-AD38-1607BB084268}" presName="parentText" presStyleLbl="node1" presStyleIdx="5" presStyleCnt="8">
        <dgm:presLayoutVars>
          <dgm:chMax val="0"/>
          <dgm:bulletEnabled val="1"/>
        </dgm:presLayoutVars>
      </dgm:prSet>
      <dgm:spPr/>
    </dgm:pt>
    <dgm:pt modelId="{2334B72A-6D78-7644-8BDF-9335C845B818}" type="pres">
      <dgm:prSet presAssocID="{83AC9D14-FFBD-43E8-91DB-6C167B9E0E56}" presName="spacer" presStyleCnt="0"/>
      <dgm:spPr/>
    </dgm:pt>
    <dgm:pt modelId="{AEDAB535-AEB0-C04F-B0A7-65791F348007}" type="pres">
      <dgm:prSet presAssocID="{02D15216-5A52-49B9-A590-F6D5140D08E6}" presName="parentText" presStyleLbl="node1" presStyleIdx="6" presStyleCnt="8">
        <dgm:presLayoutVars>
          <dgm:chMax val="0"/>
          <dgm:bulletEnabled val="1"/>
        </dgm:presLayoutVars>
      </dgm:prSet>
      <dgm:spPr/>
    </dgm:pt>
    <dgm:pt modelId="{994D2BE3-7F7A-D34F-93F8-6CE3F22AC444}" type="pres">
      <dgm:prSet presAssocID="{D61A3C7A-0B85-44ED-95BA-C4995C954AAB}" presName="spacer" presStyleCnt="0"/>
      <dgm:spPr/>
    </dgm:pt>
    <dgm:pt modelId="{E37E150D-634D-E043-87D0-F765A2EF232C}" type="pres">
      <dgm:prSet presAssocID="{5091A4BF-E06D-4EEE-A968-F4B71E9588B2}" presName="parentText" presStyleLbl="node1" presStyleIdx="7" presStyleCnt="8">
        <dgm:presLayoutVars>
          <dgm:chMax val="0"/>
          <dgm:bulletEnabled val="1"/>
        </dgm:presLayoutVars>
      </dgm:prSet>
      <dgm:spPr/>
    </dgm:pt>
  </dgm:ptLst>
  <dgm:cxnLst>
    <dgm:cxn modelId="{340B3C14-0B32-421F-9C7C-093B6DDC9ED9}" srcId="{17A2468A-93E6-431D-BAAF-2CB486EE366D}" destId="{D9E3AA30-33CF-4896-A99D-6C0D5A273789}" srcOrd="2" destOrd="0" parTransId="{DC84AE4D-DF00-46E6-84B8-81A48C050463}" sibTransId="{00CA4F97-12F7-4D84-BD56-07751838FD70}"/>
    <dgm:cxn modelId="{7A3EAD16-5F26-492F-BD8A-B44D7992C115}" srcId="{17A2468A-93E6-431D-BAAF-2CB486EE366D}" destId="{5091A4BF-E06D-4EEE-A968-F4B71E9588B2}" srcOrd="7" destOrd="0" parTransId="{79A9D802-7FA1-460F-96F4-C7147BE90841}" sibTransId="{908B0414-0F49-4EC2-BD0F-6A467CE7ADF2}"/>
    <dgm:cxn modelId="{471EE02C-7966-48F7-A8DE-2CDD73447865}" srcId="{17A2468A-93E6-431D-BAAF-2CB486EE366D}" destId="{AF6679DE-1B85-4DC1-8CCA-D0B9E9BA0B59}" srcOrd="3" destOrd="0" parTransId="{67659EBB-3B2D-468B-95FE-AC63B11B551A}" sibTransId="{159D5406-78A8-4522-BC7E-C649680A09FB}"/>
    <dgm:cxn modelId="{84CEFA3E-0B03-E747-8739-1C516908BDB2}" type="presOf" srcId="{17A2468A-93E6-431D-BAAF-2CB486EE366D}" destId="{93F3C9CA-451F-C248-B57F-A3683C876C66}" srcOrd="0" destOrd="0" presId="urn:microsoft.com/office/officeart/2005/8/layout/vList2"/>
    <dgm:cxn modelId="{30C79E63-48DF-FF4B-A84C-6840FE57295F}" type="presOf" srcId="{5C38E8B2-4CA0-44E3-985A-FAED27015501}" destId="{C529063D-0A47-F44E-AA38-BD6B2FB29F5E}" srcOrd="0" destOrd="0" presId="urn:microsoft.com/office/officeart/2005/8/layout/vList2"/>
    <dgm:cxn modelId="{B1C14D6E-65D7-954B-B1CB-DCCF054E539F}" type="presOf" srcId="{AF6679DE-1B85-4DC1-8CCA-D0B9E9BA0B59}" destId="{B455A39A-5E58-7C45-A9CD-39C13A2FA798}" srcOrd="0" destOrd="0" presId="urn:microsoft.com/office/officeart/2005/8/layout/vList2"/>
    <dgm:cxn modelId="{1F0BD171-6DF7-4E7B-98E9-96C1FCB97B32}" srcId="{17A2468A-93E6-431D-BAAF-2CB486EE366D}" destId="{690B4694-F23D-4734-8EED-1D244D544782}" srcOrd="1" destOrd="0" parTransId="{3B5E857C-EB78-4863-974B-E837E6A95FB1}" sibTransId="{A153F1CD-B1B4-41BD-90D5-48F993624AB2}"/>
    <dgm:cxn modelId="{308AEB72-DAEE-CC42-81B5-1CFB88FC2A3E}" type="presOf" srcId="{02D15216-5A52-49B9-A590-F6D5140D08E6}" destId="{AEDAB535-AEB0-C04F-B0A7-65791F348007}" srcOrd="0" destOrd="0" presId="urn:microsoft.com/office/officeart/2005/8/layout/vList2"/>
    <dgm:cxn modelId="{881C5F7E-68A7-8748-B026-38C169D5A5E4}" type="presOf" srcId="{5091A4BF-E06D-4EEE-A968-F4B71E9588B2}" destId="{E37E150D-634D-E043-87D0-F765A2EF232C}" srcOrd="0" destOrd="0" presId="urn:microsoft.com/office/officeart/2005/8/layout/vList2"/>
    <dgm:cxn modelId="{23E52A81-F815-42D1-925E-653395DCDF81}" srcId="{17A2468A-93E6-431D-BAAF-2CB486EE366D}" destId="{02D15216-5A52-49B9-A590-F6D5140D08E6}" srcOrd="6" destOrd="0" parTransId="{DF66E569-2A37-4E0E-8F3A-92E476B15336}" sibTransId="{D61A3C7A-0B85-44ED-95BA-C4995C954AAB}"/>
    <dgm:cxn modelId="{0BBA0F88-71C5-0841-9541-02032E38A83F}" type="presOf" srcId="{796D89F6-8B3C-4B08-9912-1D4AD885F454}" destId="{4ACD4B01-7F81-EF48-8FF7-D6E8491DB3DF}" srcOrd="0" destOrd="0" presId="urn:microsoft.com/office/officeart/2005/8/layout/vList2"/>
    <dgm:cxn modelId="{86245290-237F-384F-9F50-51E5BD37CAC4}" type="presOf" srcId="{690B4694-F23D-4734-8EED-1D244D544782}" destId="{5EF20200-D8A0-F24B-AE53-2C0A3A0AAC34}" srcOrd="0" destOrd="0" presId="urn:microsoft.com/office/officeart/2005/8/layout/vList2"/>
    <dgm:cxn modelId="{0CFA7290-0092-4580-BE45-B36F502CC18F}" srcId="{17A2468A-93E6-431D-BAAF-2CB486EE366D}" destId="{796D89F6-8B3C-4B08-9912-1D4AD885F454}" srcOrd="4" destOrd="0" parTransId="{9D9A7661-1B33-4011-911D-62E02512CB32}" sibTransId="{F08971C7-D752-46EA-A9B0-EFC4B435A22D}"/>
    <dgm:cxn modelId="{47B33B97-A06C-40B0-9ED1-E62D10EF117D}" srcId="{17A2468A-93E6-431D-BAAF-2CB486EE366D}" destId="{5C38E8B2-4CA0-44E3-985A-FAED27015501}" srcOrd="0" destOrd="0" parTransId="{C57D1F32-BAE2-477E-A2E2-4155B891B240}" sibTransId="{EC372475-363B-444B-96E2-DB7685A83AD5}"/>
    <dgm:cxn modelId="{60ACFF98-0BF7-1F43-8815-79DCD2C62B87}" type="presOf" srcId="{D9E3AA30-33CF-4896-A99D-6C0D5A273789}" destId="{4B7A22F3-FD6D-0D46-87D0-7BB6E5EB91A1}" srcOrd="0" destOrd="0" presId="urn:microsoft.com/office/officeart/2005/8/layout/vList2"/>
    <dgm:cxn modelId="{76B200B5-0F89-184C-BEA3-38696F5028EE}" type="presOf" srcId="{6BB777AE-5FA5-44AA-AD38-1607BB084268}" destId="{170B9DEE-CD87-DF46-94F7-356C513605B8}" srcOrd="0" destOrd="0" presId="urn:microsoft.com/office/officeart/2005/8/layout/vList2"/>
    <dgm:cxn modelId="{FBD63CD9-36AA-4B84-B10E-CD18BD069681}" srcId="{17A2468A-93E6-431D-BAAF-2CB486EE366D}" destId="{6BB777AE-5FA5-44AA-AD38-1607BB084268}" srcOrd="5" destOrd="0" parTransId="{47D14CC3-4A0F-46AB-BD8A-72F94B79E84A}" sibTransId="{83AC9D14-FFBD-43E8-91DB-6C167B9E0E56}"/>
    <dgm:cxn modelId="{481CE99F-09B4-3A49-8BE4-95E2BC643F84}" type="presParOf" srcId="{93F3C9CA-451F-C248-B57F-A3683C876C66}" destId="{C529063D-0A47-F44E-AA38-BD6B2FB29F5E}" srcOrd="0" destOrd="0" presId="urn:microsoft.com/office/officeart/2005/8/layout/vList2"/>
    <dgm:cxn modelId="{73FC8D13-9240-FC49-A2B2-3D8092B40A3A}" type="presParOf" srcId="{93F3C9CA-451F-C248-B57F-A3683C876C66}" destId="{590916EB-AA31-F741-A099-47722165E222}" srcOrd="1" destOrd="0" presId="urn:microsoft.com/office/officeart/2005/8/layout/vList2"/>
    <dgm:cxn modelId="{FC33B72A-FFF3-AE40-BE08-ED1E3D96481B}" type="presParOf" srcId="{93F3C9CA-451F-C248-B57F-A3683C876C66}" destId="{5EF20200-D8A0-F24B-AE53-2C0A3A0AAC34}" srcOrd="2" destOrd="0" presId="urn:microsoft.com/office/officeart/2005/8/layout/vList2"/>
    <dgm:cxn modelId="{E37BE59D-1A8C-7645-8179-2BCFD39D40AB}" type="presParOf" srcId="{93F3C9CA-451F-C248-B57F-A3683C876C66}" destId="{D2550434-5103-D243-9660-362B868D2B6D}" srcOrd="3" destOrd="0" presId="urn:microsoft.com/office/officeart/2005/8/layout/vList2"/>
    <dgm:cxn modelId="{954B05ED-865F-1041-9789-9EBC146783F4}" type="presParOf" srcId="{93F3C9CA-451F-C248-B57F-A3683C876C66}" destId="{4B7A22F3-FD6D-0D46-87D0-7BB6E5EB91A1}" srcOrd="4" destOrd="0" presId="urn:microsoft.com/office/officeart/2005/8/layout/vList2"/>
    <dgm:cxn modelId="{71679B9E-D59C-D246-AE37-EA4A828571F1}" type="presParOf" srcId="{93F3C9CA-451F-C248-B57F-A3683C876C66}" destId="{D9417F8D-968E-5C4B-989B-BB920FDC395D}" srcOrd="5" destOrd="0" presId="urn:microsoft.com/office/officeart/2005/8/layout/vList2"/>
    <dgm:cxn modelId="{DC3403B4-7D51-E549-B4E3-8D9AF81DE087}" type="presParOf" srcId="{93F3C9CA-451F-C248-B57F-A3683C876C66}" destId="{B455A39A-5E58-7C45-A9CD-39C13A2FA798}" srcOrd="6" destOrd="0" presId="urn:microsoft.com/office/officeart/2005/8/layout/vList2"/>
    <dgm:cxn modelId="{7A461821-6B39-A146-95A0-1E220A610A55}" type="presParOf" srcId="{93F3C9CA-451F-C248-B57F-A3683C876C66}" destId="{D2C0CFCD-16BC-9A4C-831A-E5D7C028B3C6}" srcOrd="7" destOrd="0" presId="urn:microsoft.com/office/officeart/2005/8/layout/vList2"/>
    <dgm:cxn modelId="{77932F45-5B25-B74C-9C3F-CDE13EC49EEE}" type="presParOf" srcId="{93F3C9CA-451F-C248-B57F-A3683C876C66}" destId="{4ACD4B01-7F81-EF48-8FF7-D6E8491DB3DF}" srcOrd="8" destOrd="0" presId="urn:microsoft.com/office/officeart/2005/8/layout/vList2"/>
    <dgm:cxn modelId="{AE0E836C-7DFF-FE4D-8ACF-DAEE94F9D5BE}" type="presParOf" srcId="{93F3C9CA-451F-C248-B57F-A3683C876C66}" destId="{E4183FD0-FCAE-A54E-B3D3-09B47B3CDD0B}" srcOrd="9" destOrd="0" presId="urn:microsoft.com/office/officeart/2005/8/layout/vList2"/>
    <dgm:cxn modelId="{AFB7D3C1-0F9F-3444-90BF-5438A796D704}" type="presParOf" srcId="{93F3C9CA-451F-C248-B57F-A3683C876C66}" destId="{170B9DEE-CD87-DF46-94F7-356C513605B8}" srcOrd="10" destOrd="0" presId="urn:microsoft.com/office/officeart/2005/8/layout/vList2"/>
    <dgm:cxn modelId="{973DCC75-A13B-D743-838E-06ECB6684FCF}" type="presParOf" srcId="{93F3C9CA-451F-C248-B57F-A3683C876C66}" destId="{2334B72A-6D78-7644-8BDF-9335C845B818}" srcOrd="11" destOrd="0" presId="urn:microsoft.com/office/officeart/2005/8/layout/vList2"/>
    <dgm:cxn modelId="{3314A676-001A-E549-A583-26C638FA77B2}" type="presParOf" srcId="{93F3C9CA-451F-C248-B57F-A3683C876C66}" destId="{AEDAB535-AEB0-C04F-B0A7-65791F348007}" srcOrd="12" destOrd="0" presId="urn:microsoft.com/office/officeart/2005/8/layout/vList2"/>
    <dgm:cxn modelId="{F942A572-5BDA-AC4B-A896-E1B0362CE623}" type="presParOf" srcId="{93F3C9CA-451F-C248-B57F-A3683C876C66}" destId="{994D2BE3-7F7A-D34F-93F8-6CE3F22AC444}" srcOrd="13" destOrd="0" presId="urn:microsoft.com/office/officeart/2005/8/layout/vList2"/>
    <dgm:cxn modelId="{399FBCDE-D178-1249-A797-CDC46AD06C78}" type="presParOf" srcId="{93F3C9CA-451F-C248-B57F-A3683C876C66}" destId="{E37E150D-634D-E043-87D0-F765A2EF232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E3AA30-33CF-4896-A99D-6C0D5A273789}">
      <dgm:prSet custT="1"/>
      <dgm:spPr>
        <a:solidFill>
          <a:schemeClr val="accent2">
            <a:hueOff val="0"/>
            <a:satOff val="0"/>
            <a:lumOff val="0"/>
          </a:schemeClr>
        </a:solidFill>
        <a:ln>
          <a:noFill/>
        </a:ln>
      </dgm:spPr>
      <dgm:t>
        <a:bodyPr/>
        <a:lstStyle/>
        <a:p>
          <a:r>
            <a:rPr lang="en-IN" sz="4800" dirty="0"/>
            <a:t>Changes that affect the build system or external dependencies (example scopes: </a:t>
          </a:r>
          <a:r>
            <a:rPr lang="en-IN" sz="4800" dirty="0" err="1"/>
            <a:t>npm</a:t>
          </a:r>
          <a:r>
            <a:rPr lang="en-IN" sz="4800" dirty="0"/>
            <a:t>, third party libraries)</a:t>
          </a:r>
          <a:endParaRPr lang="en-US" sz="4800" dirty="0"/>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4B7A22F3-FD6D-0D46-87D0-7BB6E5EB91A1}" type="pres">
      <dgm:prSet presAssocID="{D9E3AA30-33CF-4896-A99D-6C0D5A273789}" presName="parentText" presStyleLbl="node1" presStyleIdx="0" presStyleCnt="1">
        <dgm:presLayoutVars>
          <dgm:chMax val="0"/>
          <dgm:bulletEnabled val="1"/>
        </dgm:presLayoutVars>
      </dgm:prSet>
      <dgm:spPr/>
    </dgm:pt>
  </dgm:ptLst>
  <dgm:cxnLst>
    <dgm:cxn modelId="{340B3C14-0B32-421F-9C7C-093B6DDC9ED9}" srcId="{17A2468A-93E6-431D-BAAF-2CB486EE366D}" destId="{D9E3AA30-33CF-4896-A99D-6C0D5A273789}" srcOrd="0" destOrd="0" parTransId="{DC84AE4D-DF00-46E6-84B8-81A48C050463}" sibTransId="{00CA4F97-12F7-4D84-BD56-07751838FD70}"/>
    <dgm:cxn modelId="{ABE3F153-4403-0F4D-9A1C-E74B0A1ED963}" type="presOf" srcId="{D9E3AA30-33CF-4896-A99D-6C0D5A273789}" destId="{4B7A22F3-FD6D-0D46-87D0-7BB6E5EB91A1}" srcOrd="0" destOrd="0" presId="urn:microsoft.com/office/officeart/2005/8/layout/vList2"/>
    <dgm:cxn modelId="{034468F6-ACB7-D74A-933F-9E7C7CA1504D}" type="presOf" srcId="{17A2468A-93E6-431D-BAAF-2CB486EE366D}" destId="{93F3C9CA-451F-C248-B57F-A3683C876C66}" srcOrd="0" destOrd="0" presId="urn:microsoft.com/office/officeart/2005/8/layout/vList2"/>
    <dgm:cxn modelId="{8274E6B4-8DA2-F444-8686-B9BE6413A672}" type="presParOf" srcId="{93F3C9CA-451F-C248-B57F-A3683C876C66}" destId="{4B7A22F3-FD6D-0D46-87D0-7BB6E5EB91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E3AA30-33CF-4896-A99D-6C0D5A273789}">
      <dgm:prSet custT="1"/>
      <dgm:spPr>
        <a:solidFill>
          <a:schemeClr val="accent2">
            <a:hueOff val="0"/>
            <a:satOff val="0"/>
            <a:lumOff val="0"/>
          </a:schemeClr>
        </a:solidFill>
        <a:ln>
          <a:noFill/>
        </a:ln>
      </dgm:spPr>
      <dgm:t>
        <a:bodyPr/>
        <a:lstStyle/>
        <a:p>
          <a:r>
            <a:rPr lang="en-IN" sz="4800" dirty="0"/>
            <a:t>Changes to our CI configuration files and scripts (example scopes: Travis, Jenkins)</a:t>
          </a:r>
          <a:endParaRPr lang="en-US" sz="4800" dirty="0"/>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4B7A22F3-FD6D-0D46-87D0-7BB6E5EB91A1}" type="pres">
      <dgm:prSet presAssocID="{D9E3AA30-33CF-4896-A99D-6C0D5A273789}" presName="parentText" presStyleLbl="node1" presStyleIdx="0" presStyleCnt="1">
        <dgm:presLayoutVars>
          <dgm:chMax val="0"/>
          <dgm:bulletEnabled val="1"/>
        </dgm:presLayoutVars>
      </dgm:prSet>
      <dgm:spPr/>
    </dgm:pt>
  </dgm:ptLst>
  <dgm:cxnLst>
    <dgm:cxn modelId="{340B3C14-0B32-421F-9C7C-093B6DDC9ED9}" srcId="{17A2468A-93E6-431D-BAAF-2CB486EE366D}" destId="{D9E3AA30-33CF-4896-A99D-6C0D5A273789}" srcOrd="0" destOrd="0" parTransId="{DC84AE4D-DF00-46E6-84B8-81A48C050463}" sibTransId="{00CA4F97-12F7-4D84-BD56-07751838FD70}"/>
    <dgm:cxn modelId="{ABE3F153-4403-0F4D-9A1C-E74B0A1ED963}" type="presOf" srcId="{D9E3AA30-33CF-4896-A99D-6C0D5A273789}" destId="{4B7A22F3-FD6D-0D46-87D0-7BB6E5EB91A1}" srcOrd="0" destOrd="0" presId="urn:microsoft.com/office/officeart/2005/8/layout/vList2"/>
    <dgm:cxn modelId="{034468F6-ACB7-D74A-933F-9E7C7CA1504D}" type="presOf" srcId="{17A2468A-93E6-431D-BAAF-2CB486EE366D}" destId="{93F3C9CA-451F-C248-B57F-A3683C876C66}" srcOrd="0" destOrd="0" presId="urn:microsoft.com/office/officeart/2005/8/layout/vList2"/>
    <dgm:cxn modelId="{8274E6B4-8DA2-F444-8686-B9BE6413A672}" type="presParOf" srcId="{93F3C9CA-451F-C248-B57F-A3683C876C66}" destId="{4B7A22F3-FD6D-0D46-87D0-7BB6E5EB91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E3AA30-33CF-4896-A99D-6C0D5A273789}">
      <dgm:prSet custT="1"/>
      <dgm:spPr>
        <a:solidFill>
          <a:schemeClr val="accent2">
            <a:hueOff val="0"/>
            <a:satOff val="0"/>
            <a:lumOff val="0"/>
          </a:schemeClr>
        </a:solidFill>
        <a:ln>
          <a:noFill/>
        </a:ln>
      </dgm:spPr>
      <dgm:t>
        <a:bodyPr/>
        <a:lstStyle/>
        <a:p>
          <a:r>
            <a:rPr lang="en-IN" sz="4800" dirty="0"/>
            <a:t>Documentation only changes</a:t>
          </a:r>
          <a:endParaRPr lang="en-US" sz="4800" dirty="0"/>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4B7A22F3-FD6D-0D46-87D0-7BB6E5EB91A1}" type="pres">
      <dgm:prSet presAssocID="{D9E3AA30-33CF-4896-A99D-6C0D5A273789}" presName="parentText" presStyleLbl="node1" presStyleIdx="0" presStyleCnt="1" custScaleY="109702" custLinFactNeighborX="-917" custLinFactNeighborY="-46931">
        <dgm:presLayoutVars>
          <dgm:chMax val="0"/>
          <dgm:bulletEnabled val="1"/>
        </dgm:presLayoutVars>
      </dgm:prSet>
      <dgm:spPr/>
    </dgm:pt>
  </dgm:ptLst>
  <dgm:cxnLst>
    <dgm:cxn modelId="{340B3C14-0B32-421F-9C7C-093B6DDC9ED9}" srcId="{17A2468A-93E6-431D-BAAF-2CB486EE366D}" destId="{D9E3AA30-33CF-4896-A99D-6C0D5A273789}" srcOrd="0" destOrd="0" parTransId="{DC84AE4D-DF00-46E6-84B8-81A48C050463}" sibTransId="{00CA4F97-12F7-4D84-BD56-07751838FD70}"/>
    <dgm:cxn modelId="{ABE3F153-4403-0F4D-9A1C-E74B0A1ED963}" type="presOf" srcId="{D9E3AA30-33CF-4896-A99D-6C0D5A273789}" destId="{4B7A22F3-FD6D-0D46-87D0-7BB6E5EB91A1}" srcOrd="0" destOrd="0" presId="urn:microsoft.com/office/officeart/2005/8/layout/vList2"/>
    <dgm:cxn modelId="{034468F6-ACB7-D74A-933F-9E7C7CA1504D}" type="presOf" srcId="{17A2468A-93E6-431D-BAAF-2CB486EE366D}" destId="{93F3C9CA-451F-C248-B57F-A3683C876C66}" srcOrd="0" destOrd="0" presId="urn:microsoft.com/office/officeart/2005/8/layout/vList2"/>
    <dgm:cxn modelId="{8274E6B4-8DA2-F444-8686-B9BE6413A672}" type="presParOf" srcId="{93F3C9CA-451F-C248-B57F-A3683C876C66}" destId="{4B7A22F3-FD6D-0D46-87D0-7BB6E5EB91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E3AA30-33CF-4896-A99D-6C0D5A273789}">
      <dgm:prSet custT="1"/>
      <dgm:spPr>
        <a:solidFill>
          <a:schemeClr val="accent2">
            <a:hueOff val="0"/>
            <a:satOff val="0"/>
            <a:lumOff val="0"/>
          </a:schemeClr>
        </a:solidFill>
        <a:ln>
          <a:noFill/>
        </a:ln>
      </dgm:spPr>
      <dgm:t>
        <a:bodyPr/>
        <a:lstStyle/>
        <a:p>
          <a:r>
            <a:rPr lang="en-IN" sz="4800" dirty="0"/>
            <a:t>A new feature</a:t>
          </a:r>
          <a:endParaRPr lang="en-US" sz="4800" dirty="0"/>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4B7A22F3-FD6D-0D46-87D0-7BB6E5EB91A1}" type="pres">
      <dgm:prSet presAssocID="{D9E3AA30-33CF-4896-A99D-6C0D5A273789}" presName="parentText" presStyleLbl="node1" presStyleIdx="0" presStyleCnt="1" custScaleY="200974" custLinFactNeighborY="-71585">
        <dgm:presLayoutVars>
          <dgm:chMax val="0"/>
          <dgm:bulletEnabled val="1"/>
        </dgm:presLayoutVars>
      </dgm:prSet>
      <dgm:spPr/>
    </dgm:pt>
  </dgm:ptLst>
  <dgm:cxnLst>
    <dgm:cxn modelId="{340B3C14-0B32-421F-9C7C-093B6DDC9ED9}" srcId="{17A2468A-93E6-431D-BAAF-2CB486EE366D}" destId="{D9E3AA30-33CF-4896-A99D-6C0D5A273789}" srcOrd="0" destOrd="0" parTransId="{DC84AE4D-DF00-46E6-84B8-81A48C050463}" sibTransId="{00CA4F97-12F7-4D84-BD56-07751838FD70}"/>
    <dgm:cxn modelId="{ABE3F153-4403-0F4D-9A1C-E74B0A1ED963}" type="presOf" srcId="{D9E3AA30-33CF-4896-A99D-6C0D5A273789}" destId="{4B7A22F3-FD6D-0D46-87D0-7BB6E5EB91A1}" srcOrd="0" destOrd="0" presId="urn:microsoft.com/office/officeart/2005/8/layout/vList2"/>
    <dgm:cxn modelId="{034468F6-ACB7-D74A-933F-9E7C7CA1504D}" type="presOf" srcId="{17A2468A-93E6-431D-BAAF-2CB486EE366D}" destId="{93F3C9CA-451F-C248-B57F-A3683C876C66}" srcOrd="0" destOrd="0" presId="urn:microsoft.com/office/officeart/2005/8/layout/vList2"/>
    <dgm:cxn modelId="{8274E6B4-8DA2-F444-8686-B9BE6413A672}" type="presParOf" srcId="{93F3C9CA-451F-C248-B57F-A3683C876C66}" destId="{4B7A22F3-FD6D-0D46-87D0-7BB6E5EB91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E3AA30-33CF-4896-A99D-6C0D5A273789}">
      <dgm:prSet custT="1"/>
      <dgm:spPr>
        <a:solidFill>
          <a:schemeClr val="accent2">
            <a:hueOff val="0"/>
            <a:satOff val="0"/>
            <a:lumOff val="0"/>
          </a:schemeClr>
        </a:solidFill>
        <a:ln>
          <a:noFill/>
        </a:ln>
      </dgm:spPr>
      <dgm:t>
        <a:bodyPr/>
        <a:lstStyle/>
        <a:p>
          <a:r>
            <a:rPr lang="en-IN" sz="4800" dirty="0"/>
            <a:t>A bug fix</a:t>
          </a:r>
          <a:endParaRPr lang="en-US" sz="4800" dirty="0"/>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4B7A22F3-FD6D-0D46-87D0-7BB6E5EB91A1}" type="pres">
      <dgm:prSet presAssocID="{D9E3AA30-33CF-4896-A99D-6C0D5A273789}" presName="parentText" presStyleLbl="node1" presStyleIdx="0" presStyleCnt="1" custScaleY="200974" custLinFactNeighborY="-71585">
        <dgm:presLayoutVars>
          <dgm:chMax val="0"/>
          <dgm:bulletEnabled val="1"/>
        </dgm:presLayoutVars>
      </dgm:prSet>
      <dgm:spPr/>
    </dgm:pt>
  </dgm:ptLst>
  <dgm:cxnLst>
    <dgm:cxn modelId="{340B3C14-0B32-421F-9C7C-093B6DDC9ED9}" srcId="{17A2468A-93E6-431D-BAAF-2CB486EE366D}" destId="{D9E3AA30-33CF-4896-A99D-6C0D5A273789}" srcOrd="0" destOrd="0" parTransId="{DC84AE4D-DF00-46E6-84B8-81A48C050463}" sibTransId="{00CA4F97-12F7-4D84-BD56-07751838FD70}"/>
    <dgm:cxn modelId="{ABE3F153-4403-0F4D-9A1C-E74B0A1ED963}" type="presOf" srcId="{D9E3AA30-33CF-4896-A99D-6C0D5A273789}" destId="{4B7A22F3-FD6D-0D46-87D0-7BB6E5EB91A1}" srcOrd="0" destOrd="0" presId="urn:microsoft.com/office/officeart/2005/8/layout/vList2"/>
    <dgm:cxn modelId="{034468F6-ACB7-D74A-933F-9E7C7CA1504D}" type="presOf" srcId="{17A2468A-93E6-431D-BAAF-2CB486EE366D}" destId="{93F3C9CA-451F-C248-B57F-A3683C876C66}" srcOrd="0" destOrd="0" presId="urn:microsoft.com/office/officeart/2005/8/layout/vList2"/>
    <dgm:cxn modelId="{8274E6B4-8DA2-F444-8686-B9BE6413A672}" type="presParOf" srcId="{93F3C9CA-451F-C248-B57F-A3683C876C66}" destId="{4B7A22F3-FD6D-0D46-87D0-7BB6E5EB91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7A2468A-93E6-431D-BAAF-2CB486EE36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9E3AA30-33CF-4896-A99D-6C0D5A273789}">
      <dgm:prSet custT="1"/>
      <dgm:spPr>
        <a:solidFill>
          <a:schemeClr val="accent2">
            <a:hueOff val="0"/>
            <a:satOff val="0"/>
            <a:lumOff val="0"/>
          </a:schemeClr>
        </a:solidFill>
        <a:ln>
          <a:noFill/>
        </a:ln>
      </dgm:spPr>
      <dgm:t>
        <a:bodyPr/>
        <a:lstStyle/>
        <a:p>
          <a:r>
            <a:rPr lang="en-IN" sz="4800" dirty="0"/>
            <a:t>A code change that improves performance</a:t>
          </a:r>
          <a:endParaRPr lang="en-US" sz="4800" dirty="0"/>
        </a:p>
      </dgm:t>
    </dgm:pt>
    <dgm:pt modelId="{DC84AE4D-DF00-46E6-84B8-81A48C050463}" type="parTrans" cxnId="{340B3C14-0B32-421F-9C7C-093B6DDC9ED9}">
      <dgm:prSet/>
      <dgm:spPr/>
      <dgm:t>
        <a:bodyPr/>
        <a:lstStyle/>
        <a:p>
          <a:endParaRPr lang="en-US"/>
        </a:p>
      </dgm:t>
    </dgm:pt>
    <dgm:pt modelId="{00CA4F97-12F7-4D84-BD56-07751838FD70}" type="sibTrans" cxnId="{340B3C14-0B32-421F-9C7C-093B6DDC9ED9}">
      <dgm:prSet/>
      <dgm:spPr/>
      <dgm:t>
        <a:bodyPr/>
        <a:lstStyle/>
        <a:p>
          <a:endParaRPr lang="en-US"/>
        </a:p>
      </dgm:t>
    </dgm:pt>
    <dgm:pt modelId="{93F3C9CA-451F-C248-B57F-A3683C876C66}" type="pres">
      <dgm:prSet presAssocID="{17A2468A-93E6-431D-BAAF-2CB486EE366D}" presName="linear" presStyleCnt="0">
        <dgm:presLayoutVars>
          <dgm:animLvl val="lvl"/>
          <dgm:resizeHandles val="exact"/>
        </dgm:presLayoutVars>
      </dgm:prSet>
      <dgm:spPr/>
    </dgm:pt>
    <dgm:pt modelId="{4B7A22F3-FD6D-0D46-87D0-7BB6E5EB91A1}" type="pres">
      <dgm:prSet presAssocID="{D9E3AA30-33CF-4896-A99D-6C0D5A273789}" presName="parentText" presStyleLbl="node1" presStyleIdx="0" presStyleCnt="1" custScaleY="200974" custLinFactNeighborY="-71585">
        <dgm:presLayoutVars>
          <dgm:chMax val="0"/>
          <dgm:bulletEnabled val="1"/>
        </dgm:presLayoutVars>
      </dgm:prSet>
      <dgm:spPr/>
    </dgm:pt>
  </dgm:ptLst>
  <dgm:cxnLst>
    <dgm:cxn modelId="{340B3C14-0B32-421F-9C7C-093B6DDC9ED9}" srcId="{17A2468A-93E6-431D-BAAF-2CB486EE366D}" destId="{D9E3AA30-33CF-4896-A99D-6C0D5A273789}" srcOrd="0" destOrd="0" parTransId="{DC84AE4D-DF00-46E6-84B8-81A48C050463}" sibTransId="{00CA4F97-12F7-4D84-BD56-07751838FD70}"/>
    <dgm:cxn modelId="{ABE3F153-4403-0F4D-9A1C-E74B0A1ED963}" type="presOf" srcId="{D9E3AA30-33CF-4896-A99D-6C0D5A273789}" destId="{4B7A22F3-FD6D-0D46-87D0-7BB6E5EB91A1}" srcOrd="0" destOrd="0" presId="urn:microsoft.com/office/officeart/2005/8/layout/vList2"/>
    <dgm:cxn modelId="{034468F6-ACB7-D74A-933F-9E7C7CA1504D}" type="presOf" srcId="{17A2468A-93E6-431D-BAAF-2CB486EE366D}" destId="{93F3C9CA-451F-C248-B57F-A3683C876C66}" srcOrd="0" destOrd="0" presId="urn:microsoft.com/office/officeart/2005/8/layout/vList2"/>
    <dgm:cxn modelId="{8274E6B4-8DA2-F444-8686-B9BE6413A672}" type="presParOf" srcId="{93F3C9CA-451F-C248-B57F-A3683C876C66}" destId="{4B7A22F3-FD6D-0D46-87D0-7BB6E5EB91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5AB16-BD4C-554C-A2AD-1D545D3FBE69}">
      <dsp:nvSpPr>
        <dsp:cNvPr id="0" name=""/>
        <dsp:cNvSpPr/>
      </dsp:nvSpPr>
      <dsp:spPr>
        <a:xfrm>
          <a:off x="0" y="25748"/>
          <a:ext cx="10515600" cy="786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&lt;type&gt;[(optional scope)]: &lt;description&gt; </a:t>
          </a:r>
          <a:endParaRPr lang="en-US" sz="3200" kern="1200" dirty="0"/>
        </a:p>
      </dsp:txBody>
      <dsp:txXfrm>
        <a:off x="38381" y="64129"/>
        <a:ext cx="10438838" cy="709478"/>
      </dsp:txXfrm>
    </dsp:sp>
    <dsp:sp modelId="{C7DFFB5F-BF59-E84F-945E-F89FCF532619}">
      <dsp:nvSpPr>
        <dsp:cNvPr id="0" name=""/>
        <dsp:cNvSpPr/>
      </dsp:nvSpPr>
      <dsp:spPr>
        <a:xfrm>
          <a:off x="0" y="904148"/>
          <a:ext cx="10515600" cy="786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&lt;blank line&gt;</a:t>
          </a:r>
          <a:endParaRPr lang="en-US" sz="3200" kern="1200" dirty="0"/>
        </a:p>
      </dsp:txBody>
      <dsp:txXfrm>
        <a:off x="38381" y="942529"/>
        <a:ext cx="10438838" cy="709478"/>
      </dsp:txXfrm>
    </dsp:sp>
    <dsp:sp modelId="{644BC0BC-12D4-B949-8209-F1C293094FF2}">
      <dsp:nvSpPr>
        <dsp:cNvPr id="0" name=""/>
        <dsp:cNvSpPr/>
      </dsp:nvSpPr>
      <dsp:spPr>
        <a:xfrm>
          <a:off x="0" y="1782549"/>
          <a:ext cx="10515600" cy="786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[optional body] </a:t>
          </a:r>
          <a:endParaRPr lang="en-US" sz="3200" kern="1200"/>
        </a:p>
      </dsp:txBody>
      <dsp:txXfrm>
        <a:off x="38381" y="1820930"/>
        <a:ext cx="10438838" cy="709478"/>
      </dsp:txXfrm>
    </dsp:sp>
    <dsp:sp modelId="{255F1848-153D-524A-975D-5A399A642C52}">
      <dsp:nvSpPr>
        <dsp:cNvPr id="0" name=""/>
        <dsp:cNvSpPr/>
      </dsp:nvSpPr>
      <dsp:spPr>
        <a:xfrm>
          <a:off x="0" y="2660949"/>
          <a:ext cx="10515600" cy="786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&lt;blank line&gt;</a:t>
          </a:r>
          <a:endParaRPr lang="en-US" sz="3200" kern="1200" dirty="0"/>
        </a:p>
      </dsp:txBody>
      <dsp:txXfrm>
        <a:off x="38381" y="2699330"/>
        <a:ext cx="10438838" cy="709478"/>
      </dsp:txXfrm>
    </dsp:sp>
    <dsp:sp modelId="{7EDB9197-A6DF-144B-85E8-1A499F4B76FC}">
      <dsp:nvSpPr>
        <dsp:cNvPr id="0" name=""/>
        <dsp:cNvSpPr/>
      </dsp:nvSpPr>
      <dsp:spPr>
        <a:xfrm>
          <a:off x="0" y="3539349"/>
          <a:ext cx="10515600" cy="786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[optional footer(s)]</a:t>
          </a:r>
          <a:endParaRPr lang="en-US" sz="3200" kern="1200"/>
        </a:p>
      </dsp:txBody>
      <dsp:txXfrm>
        <a:off x="38381" y="3577730"/>
        <a:ext cx="10438838" cy="7094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A22F3-FD6D-0D46-87D0-7BB6E5EB91A1}">
      <dsp:nvSpPr>
        <dsp:cNvPr id="0" name=""/>
        <dsp:cNvSpPr/>
      </dsp:nvSpPr>
      <dsp:spPr>
        <a:xfrm>
          <a:off x="0" y="315540"/>
          <a:ext cx="7786684" cy="3443221"/>
        </a:xfrm>
        <a:prstGeom prst="roundRect">
          <a:avLst/>
        </a:prstGeom>
        <a:solidFill>
          <a:schemeClr val="accent2">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A code change that neither fixes a bug nor adds a feature</a:t>
          </a:r>
          <a:endParaRPr lang="en-US" sz="4800" kern="1200" dirty="0"/>
        </a:p>
      </dsp:txBody>
      <dsp:txXfrm>
        <a:off x="168084" y="483624"/>
        <a:ext cx="7450516" cy="310705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A22F3-FD6D-0D46-87D0-7BB6E5EB91A1}">
      <dsp:nvSpPr>
        <dsp:cNvPr id="0" name=""/>
        <dsp:cNvSpPr/>
      </dsp:nvSpPr>
      <dsp:spPr>
        <a:xfrm>
          <a:off x="0" y="0"/>
          <a:ext cx="7786684" cy="3897438"/>
        </a:xfrm>
        <a:prstGeom prst="roundRect">
          <a:avLst/>
        </a:prstGeom>
        <a:solidFill>
          <a:schemeClr val="accent2">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Adding missing tests or correcting existing tests</a:t>
          </a:r>
          <a:endParaRPr lang="en-US" sz="4800" kern="1200" dirty="0"/>
        </a:p>
      </dsp:txBody>
      <dsp:txXfrm>
        <a:off x="190257" y="190257"/>
        <a:ext cx="7406170" cy="35169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A22F3-FD6D-0D46-87D0-7BB6E5EB91A1}">
      <dsp:nvSpPr>
        <dsp:cNvPr id="0" name=""/>
        <dsp:cNvSpPr/>
      </dsp:nvSpPr>
      <dsp:spPr>
        <a:xfrm>
          <a:off x="0" y="0"/>
          <a:ext cx="7786684" cy="3897438"/>
        </a:xfrm>
        <a:prstGeom prst="roundRect">
          <a:avLst/>
        </a:prstGeom>
        <a:solidFill>
          <a:schemeClr val="accent2">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Core, Component, Feature, Test, etc</a:t>
          </a:r>
          <a:endParaRPr lang="en-US" sz="4800" kern="1200" dirty="0"/>
        </a:p>
      </dsp:txBody>
      <dsp:txXfrm>
        <a:off x="190257" y="190257"/>
        <a:ext cx="7406170" cy="3516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18363-4294-3F43-9BE9-7006783F0CDA}">
      <dsp:nvSpPr>
        <dsp:cNvPr id="0" name=""/>
        <dsp:cNvSpPr/>
      </dsp:nvSpPr>
      <dsp:spPr>
        <a:xfrm>
          <a:off x="0" y="909126"/>
          <a:ext cx="10515600" cy="687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Helvetica" pitchFamily="2" charset="0"/>
            </a:rPr>
            <a:t>build(starter-app): update </a:t>
          </a:r>
          <a:r>
            <a:rPr lang="en-IN" sz="2800" kern="1200" dirty="0" err="1">
              <a:latin typeface="Helvetica" pitchFamily="2" charset="0"/>
            </a:rPr>
            <a:t>ui</a:t>
          </a:r>
          <a:r>
            <a:rPr lang="en-IN" sz="2800" kern="1200" dirty="0">
              <a:latin typeface="Helvetica" pitchFamily="2" charset="0"/>
            </a:rPr>
            <a:t>-kit-modules version</a:t>
          </a:r>
          <a:endParaRPr lang="en-US" sz="2800" kern="1200" dirty="0"/>
        </a:p>
      </dsp:txBody>
      <dsp:txXfrm>
        <a:off x="33583" y="942709"/>
        <a:ext cx="10448434" cy="620794"/>
      </dsp:txXfrm>
    </dsp:sp>
    <dsp:sp modelId="{2E6D54BA-22FF-3E44-8ACB-CC0BB16FFC75}">
      <dsp:nvSpPr>
        <dsp:cNvPr id="0" name=""/>
        <dsp:cNvSpPr/>
      </dsp:nvSpPr>
      <dsp:spPr>
        <a:xfrm>
          <a:off x="0" y="1677726"/>
          <a:ext cx="10515600" cy="687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endParaRPr lang="en-US" sz="2800" kern="1200" dirty="0"/>
        </a:p>
      </dsp:txBody>
      <dsp:txXfrm>
        <a:off x="33583" y="1711309"/>
        <a:ext cx="10448434" cy="620794"/>
      </dsp:txXfrm>
    </dsp:sp>
    <dsp:sp modelId="{7F6EF094-8743-184B-973B-F06824232588}">
      <dsp:nvSpPr>
        <dsp:cNvPr id="0" name=""/>
        <dsp:cNvSpPr/>
      </dsp:nvSpPr>
      <dsp:spPr>
        <a:xfrm>
          <a:off x="0" y="2446326"/>
          <a:ext cx="10515600" cy="687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Helvetica" pitchFamily="2" charset="0"/>
            </a:rPr>
            <a:t>update </a:t>
          </a:r>
          <a:r>
            <a:rPr lang="en-IN" sz="2800" kern="1200" dirty="0" err="1">
              <a:latin typeface="Helvetica" pitchFamily="2" charset="0"/>
            </a:rPr>
            <a:t>ui</a:t>
          </a:r>
          <a:r>
            <a:rPr lang="en-IN" sz="2800" kern="1200" dirty="0">
              <a:latin typeface="Helvetica" pitchFamily="2" charset="0"/>
            </a:rPr>
            <a:t>-kit-core, </a:t>
          </a:r>
          <a:r>
            <a:rPr lang="en-IN" sz="2800" kern="1200" dirty="0" err="1">
              <a:latin typeface="Helvetica" pitchFamily="2" charset="0"/>
            </a:rPr>
            <a:t>ui</a:t>
          </a:r>
          <a:r>
            <a:rPr lang="en-IN" sz="2800" kern="1200" dirty="0">
              <a:latin typeface="Helvetica" pitchFamily="2" charset="0"/>
            </a:rPr>
            <a:t>-kit-</a:t>
          </a:r>
          <a:r>
            <a:rPr lang="en-IN" sz="2800" kern="1200" dirty="0" err="1">
              <a:latin typeface="Helvetica" pitchFamily="2" charset="0"/>
            </a:rPr>
            <a:t>iam</a:t>
          </a:r>
          <a:r>
            <a:rPr lang="en-IN" sz="2800" kern="1200" dirty="0">
              <a:latin typeface="Helvetica" pitchFamily="2" charset="0"/>
            </a:rPr>
            <a:t>, </a:t>
          </a:r>
          <a:r>
            <a:rPr lang="en-IN" sz="2800" kern="1200" dirty="0" err="1">
              <a:latin typeface="Helvetica" pitchFamily="2" charset="0"/>
            </a:rPr>
            <a:t>ui</a:t>
          </a:r>
          <a:r>
            <a:rPr lang="en-IN" sz="2800" kern="1200" dirty="0">
              <a:latin typeface="Helvetica" pitchFamily="2" charset="0"/>
            </a:rPr>
            <a:t>-kit-grid, </a:t>
          </a:r>
          <a:r>
            <a:rPr lang="en-IN" sz="2800" kern="1200" dirty="0" err="1">
              <a:latin typeface="Helvetica" pitchFamily="2" charset="0"/>
            </a:rPr>
            <a:t>ui</a:t>
          </a:r>
          <a:r>
            <a:rPr lang="en-IN" sz="2800" kern="1200" dirty="0">
              <a:latin typeface="Helvetica" pitchFamily="2" charset="0"/>
            </a:rPr>
            <a:t>-kit-</a:t>
          </a:r>
          <a:r>
            <a:rPr lang="en-IN" sz="2800" kern="1200" dirty="0" err="1">
              <a:latin typeface="Helvetica" pitchFamily="2" charset="0"/>
            </a:rPr>
            <a:t>ktrs</a:t>
          </a:r>
          <a:r>
            <a:rPr lang="en-IN" sz="2800" kern="1200" dirty="0">
              <a:latin typeface="Helvetica" pitchFamily="2" charset="0"/>
            </a:rPr>
            <a:t> to 3.0.0-RC.1</a:t>
          </a:r>
          <a:endParaRPr lang="en-US" sz="2800" kern="1200" dirty="0"/>
        </a:p>
      </dsp:txBody>
      <dsp:txXfrm>
        <a:off x="33583" y="2479909"/>
        <a:ext cx="10448434" cy="620794"/>
      </dsp:txXfrm>
    </dsp:sp>
    <dsp:sp modelId="{38E591E5-E32E-574C-82F7-626EE378B576}">
      <dsp:nvSpPr>
        <dsp:cNvPr id="0" name=""/>
        <dsp:cNvSpPr/>
      </dsp:nvSpPr>
      <dsp:spPr>
        <a:xfrm>
          <a:off x="0" y="3214926"/>
          <a:ext cx="10515600" cy="687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endParaRPr lang="en-US" sz="2800" kern="1200" dirty="0"/>
        </a:p>
      </dsp:txBody>
      <dsp:txXfrm>
        <a:off x="33583" y="3248509"/>
        <a:ext cx="10448434" cy="620794"/>
      </dsp:txXfrm>
    </dsp:sp>
    <dsp:sp modelId="{4F4BD1BD-1EDC-7B42-830F-72ED30FB6EED}">
      <dsp:nvSpPr>
        <dsp:cNvPr id="0" name=""/>
        <dsp:cNvSpPr/>
      </dsp:nvSpPr>
      <dsp:spPr>
        <a:xfrm>
          <a:off x="0" y="3983526"/>
          <a:ext cx="10515600" cy="687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UIC-2660</a:t>
          </a:r>
        </a:p>
      </dsp:txBody>
      <dsp:txXfrm>
        <a:off x="33583" y="4017109"/>
        <a:ext cx="10448434" cy="6207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9063D-0A47-F44E-AA38-BD6B2FB29F5E}">
      <dsp:nvSpPr>
        <dsp:cNvPr id="0" name=""/>
        <dsp:cNvSpPr/>
      </dsp:nvSpPr>
      <dsp:spPr>
        <a:xfrm>
          <a:off x="0" y="85673"/>
          <a:ext cx="6245265" cy="614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Build</a:t>
          </a:r>
        </a:p>
      </dsp:txBody>
      <dsp:txXfrm>
        <a:off x="29985" y="115658"/>
        <a:ext cx="6185295" cy="554280"/>
      </dsp:txXfrm>
    </dsp:sp>
    <dsp:sp modelId="{5EF20200-D8A0-F24B-AE53-2C0A3A0AAC34}">
      <dsp:nvSpPr>
        <dsp:cNvPr id="0" name=""/>
        <dsp:cNvSpPr/>
      </dsp:nvSpPr>
      <dsp:spPr>
        <a:xfrm>
          <a:off x="0" y="771923"/>
          <a:ext cx="6245265" cy="614250"/>
        </a:xfrm>
        <a:prstGeom prst="roundRect">
          <a:avLst/>
        </a:prstGeom>
        <a:solidFill>
          <a:schemeClr val="accent2">
            <a:hueOff val="-189053"/>
            <a:satOff val="213"/>
            <a:lumOff val="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CI</a:t>
          </a:r>
        </a:p>
      </dsp:txBody>
      <dsp:txXfrm>
        <a:off x="29985" y="801908"/>
        <a:ext cx="6185295" cy="554280"/>
      </dsp:txXfrm>
    </dsp:sp>
    <dsp:sp modelId="{4B7A22F3-FD6D-0D46-87D0-7BB6E5EB91A1}">
      <dsp:nvSpPr>
        <dsp:cNvPr id="0" name=""/>
        <dsp:cNvSpPr/>
      </dsp:nvSpPr>
      <dsp:spPr>
        <a:xfrm>
          <a:off x="0" y="1458173"/>
          <a:ext cx="6245265" cy="614250"/>
        </a:xfrm>
        <a:prstGeom prst="roundRect">
          <a:avLst/>
        </a:prstGeom>
        <a:solidFill>
          <a:schemeClr val="accent2">
            <a:hueOff val="-378107"/>
            <a:satOff val="426"/>
            <a:lumOff val="10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Docs</a:t>
          </a:r>
        </a:p>
      </dsp:txBody>
      <dsp:txXfrm>
        <a:off x="29985" y="1488158"/>
        <a:ext cx="6185295" cy="554280"/>
      </dsp:txXfrm>
    </dsp:sp>
    <dsp:sp modelId="{B455A39A-5E58-7C45-A9CD-39C13A2FA798}">
      <dsp:nvSpPr>
        <dsp:cNvPr id="0" name=""/>
        <dsp:cNvSpPr/>
      </dsp:nvSpPr>
      <dsp:spPr>
        <a:xfrm>
          <a:off x="0" y="2144423"/>
          <a:ext cx="6245265" cy="614250"/>
        </a:xfrm>
        <a:prstGeom prst="roundRect">
          <a:avLst/>
        </a:prstGeom>
        <a:solidFill>
          <a:schemeClr val="accent2">
            <a:hueOff val="-567160"/>
            <a:satOff val="639"/>
            <a:lumOff val="15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Feat</a:t>
          </a:r>
        </a:p>
      </dsp:txBody>
      <dsp:txXfrm>
        <a:off x="29985" y="2174408"/>
        <a:ext cx="6185295" cy="554280"/>
      </dsp:txXfrm>
    </dsp:sp>
    <dsp:sp modelId="{4ACD4B01-7F81-EF48-8FF7-D6E8491DB3DF}">
      <dsp:nvSpPr>
        <dsp:cNvPr id="0" name=""/>
        <dsp:cNvSpPr/>
      </dsp:nvSpPr>
      <dsp:spPr>
        <a:xfrm>
          <a:off x="0" y="2830673"/>
          <a:ext cx="6245265" cy="614250"/>
        </a:xfrm>
        <a:prstGeom prst="roundRect">
          <a:avLst/>
        </a:prstGeom>
        <a:solidFill>
          <a:schemeClr val="accent2">
            <a:hueOff val="-756213"/>
            <a:satOff val="853"/>
            <a:lumOff val="2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Fix</a:t>
          </a:r>
        </a:p>
      </dsp:txBody>
      <dsp:txXfrm>
        <a:off x="29985" y="2860658"/>
        <a:ext cx="6185295" cy="554280"/>
      </dsp:txXfrm>
    </dsp:sp>
    <dsp:sp modelId="{170B9DEE-CD87-DF46-94F7-356C513605B8}">
      <dsp:nvSpPr>
        <dsp:cNvPr id="0" name=""/>
        <dsp:cNvSpPr/>
      </dsp:nvSpPr>
      <dsp:spPr>
        <a:xfrm>
          <a:off x="0" y="3516923"/>
          <a:ext cx="6245265" cy="614250"/>
        </a:xfrm>
        <a:prstGeom prst="roundRect">
          <a:avLst/>
        </a:prstGeom>
        <a:solidFill>
          <a:schemeClr val="accent2">
            <a:hueOff val="-945266"/>
            <a:satOff val="1066"/>
            <a:lumOff val="25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Perf</a:t>
          </a:r>
        </a:p>
      </dsp:txBody>
      <dsp:txXfrm>
        <a:off x="29985" y="3546908"/>
        <a:ext cx="6185295" cy="554280"/>
      </dsp:txXfrm>
    </dsp:sp>
    <dsp:sp modelId="{AEDAB535-AEB0-C04F-B0A7-65791F348007}">
      <dsp:nvSpPr>
        <dsp:cNvPr id="0" name=""/>
        <dsp:cNvSpPr/>
      </dsp:nvSpPr>
      <dsp:spPr>
        <a:xfrm>
          <a:off x="0" y="4203173"/>
          <a:ext cx="6245265" cy="614250"/>
        </a:xfrm>
        <a:prstGeom prst="roundRect">
          <a:avLst/>
        </a:prstGeom>
        <a:solidFill>
          <a:schemeClr val="accent2">
            <a:hueOff val="-1134320"/>
            <a:satOff val="1279"/>
            <a:lumOff val="3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Refactor</a:t>
          </a:r>
        </a:p>
      </dsp:txBody>
      <dsp:txXfrm>
        <a:off x="29985" y="4233158"/>
        <a:ext cx="6185295" cy="554280"/>
      </dsp:txXfrm>
    </dsp:sp>
    <dsp:sp modelId="{E37E150D-634D-E043-87D0-F765A2EF232C}">
      <dsp:nvSpPr>
        <dsp:cNvPr id="0" name=""/>
        <dsp:cNvSpPr/>
      </dsp:nvSpPr>
      <dsp:spPr>
        <a:xfrm>
          <a:off x="0" y="4889423"/>
          <a:ext cx="6245265" cy="614250"/>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Test</a:t>
          </a:r>
        </a:p>
      </dsp:txBody>
      <dsp:txXfrm>
        <a:off x="29985" y="4919408"/>
        <a:ext cx="6185295" cy="554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A22F3-FD6D-0D46-87D0-7BB6E5EB91A1}">
      <dsp:nvSpPr>
        <dsp:cNvPr id="0" name=""/>
        <dsp:cNvSpPr/>
      </dsp:nvSpPr>
      <dsp:spPr>
        <a:xfrm>
          <a:off x="0" y="703298"/>
          <a:ext cx="7786684" cy="4182750"/>
        </a:xfrm>
        <a:prstGeom prst="roundRect">
          <a:avLst/>
        </a:prstGeom>
        <a:solidFill>
          <a:schemeClr val="accent2">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Changes that affect the build system or external dependencies (example scopes: </a:t>
          </a:r>
          <a:r>
            <a:rPr lang="en-IN" sz="4800" kern="1200" dirty="0" err="1"/>
            <a:t>npm</a:t>
          </a:r>
          <a:r>
            <a:rPr lang="en-IN" sz="4800" kern="1200" dirty="0"/>
            <a:t>, third party libraries)</a:t>
          </a:r>
          <a:endParaRPr lang="en-US" sz="4800" kern="1200" dirty="0"/>
        </a:p>
      </dsp:txBody>
      <dsp:txXfrm>
        <a:off x="204185" y="907483"/>
        <a:ext cx="7378314" cy="3774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A22F3-FD6D-0D46-87D0-7BB6E5EB91A1}">
      <dsp:nvSpPr>
        <dsp:cNvPr id="0" name=""/>
        <dsp:cNvSpPr/>
      </dsp:nvSpPr>
      <dsp:spPr>
        <a:xfrm>
          <a:off x="0" y="1083548"/>
          <a:ext cx="8264559" cy="3422250"/>
        </a:xfrm>
        <a:prstGeom prst="roundRect">
          <a:avLst/>
        </a:prstGeom>
        <a:solidFill>
          <a:schemeClr val="accent2">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Changes to our CI configuration files and scripts (example scopes: Travis, Jenkins)</a:t>
          </a:r>
          <a:endParaRPr lang="en-US" sz="4800" kern="1200" dirty="0"/>
        </a:p>
      </dsp:txBody>
      <dsp:txXfrm>
        <a:off x="167060" y="1250608"/>
        <a:ext cx="7930439" cy="3088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A22F3-FD6D-0D46-87D0-7BB6E5EB91A1}">
      <dsp:nvSpPr>
        <dsp:cNvPr id="0" name=""/>
        <dsp:cNvSpPr/>
      </dsp:nvSpPr>
      <dsp:spPr>
        <a:xfrm>
          <a:off x="0" y="820840"/>
          <a:ext cx="7786684" cy="2127423"/>
        </a:xfrm>
        <a:prstGeom prst="roundRect">
          <a:avLst/>
        </a:prstGeom>
        <a:solidFill>
          <a:schemeClr val="accent2">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Documentation only changes</a:t>
          </a:r>
          <a:endParaRPr lang="en-US" sz="4800" kern="1200" dirty="0"/>
        </a:p>
      </dsp:txBody>
      <dsp:txXfrm>
        <a:off x="103852" y="924692"/>
        <a:ext cx="7578980" cy="1919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A22F3-FD6D-0D46-87D0-7BB6E5EB91A1}">
      <dsp:nvSpPr>
        <dsp:cNvPr id="0" name=""/>
        <dsp:cNvSpPr/>
      </dsp:nvSpPr>
      <dsp:spPr>
        <a:xfrm>
          <a:off x="0" y="700901"/>
          <a:ext cx="7786684" cy="2445451"/>
        </a:xfrm>
        <a:prstGeom prst="roundRect">
          <a:avLst/>
        </a:prstGeom>
        <a:solidFill>
          <a:schemeClr val="accent2">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A new feature</a:t>
          </a:r>
          <a:endParaRPr lang="en-US" sz="4800" kern="1200" dirty="0"/>
        </a:p>
      </dsp:txBody>
      <dsp:txXfrm>
        <a:off x="119377" y="820278"/>
        <a:ext cx="7547930" cy="22066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A22F3-FD6D-0D46-87D0-7BB6E5EB91A1}">
      <dsp:nvSpPr>
        <dsp:cNvPr id="0" name=""/>
        <dsp:cNvSpPr/>
      </dsp:nvSpPr>
      <dsp:spPr>
        <a:xfrm>
          <a:off x="0" y="700901"/>
          <a:ext cx="7786684" cy="2445451"/>
        </a:xfrm>
        <a:prstGeom prst="roundRect">
          <a:avLst/>
        </a:prstGeom>
        <a:solidFill>
          <a:schemeClr val="accent2">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A bug fix</a:t>
          </a:r>
          <a:endParaRPr lang="en-US" sz="4800" kern="1200" dirty="0"/>
        </a:p>
      </dsp:txBody>
      <dsp:txXfrm>
        <a:off x="119377" y="820278"/>
        <a:ext cx="7547930" cy="22066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A22F3-FD6D-0D46-87D0-7BB6E5EB91A1}">
      <dsp:nvSpPr>
        <dsp:cNvPr id="0" name=""/>
        <dsp:cNvSpPr/>
      </dsp:nvSpPr>
      <dsp:spPr>
        <a:xfrm>
          <a:off x="0" y="0"/>
          <a:ext cx="7786684" cy="3897438"/>
        </a:xfrm>
        <a:prstGeom prst="roundRect">
          <a:avLst/>
        </a:prstGeom>
        <a:solidFill>
          <a:schemeClr val="accent2">
            <a:hueOff val="0"/>
            <a:satOff val="0"/>
            <a:lum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A code change that improves performance</a:t>
          </a:r>
          <a:endParaRPr lang="en-US" sz="4800" kern="1200" dirty="0"/>
        </a:p>
      </dsp:txBody>
      <dsp:txXfrm>
        <a:off x="190257" y="190257"/>
        <a:ext cx="7406170" cy="35169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24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24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7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88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11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3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05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1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93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8/27/20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4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8/27/20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11850203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ngular/angular/blob/22b96b9/CONTRIBUTING.md#commit"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9.xml"/><Relationship Id="rId7" Type="http://schemas.openxmlformats.org/officeDocument/2006/relationships/image" Target="../media/image1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0.xml"/><Relationship Id="rId7" Type="http://schemas.openxmlformats.org/officeDocument/2006/relationships/image" Target="../media/image13.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diagramLayout" Target="../diagrams/layout11.xml"/><Relationship Id="rId7" Type="http://schemas.openxmlformats.org/officeDocument/2006/relationships/image" Target="../media/image15.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emver.org/#summar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3029E53-16C7-E445-B28D-7C81B68F6A6C}"/>
              </a:ext>
            </a:extLst>
          </p:cNvPr>
          <p:cNvSpPr/>
          <p:nvPr/>
        </p:nvSpPr>
        <p:spPr>
          <a:xfrm>
            <a:off x="3880430" y="1402074"/>
            <a:ext cx="7160357" cy="3812863"/>
          </a:xfrm>
          <a:prstGeom prst="rect">
            <a:avLst/>
          </a:prstGeom>
        </p:spPr>
        <p:txBody>
          <a:bodyPr vert="horz" lIns="91440" tIns="45720" rIns="91440" bIns="45720" rtlCol="0" anchor="t">
            <a:normAutofit/>
          </a:bodyPr>
          <a:lstStyle/>
          <a:p>
            <a:pPr algn="r" defTabSz="914400">
              <a:lnSpc>
                <a:spcPct val="90000"/>
              </a:lnSpc>
              <a:spcBef>
                <a:spcPct val="0"/>
              </a:spcBef>
              <a:spcAft>
                <a:spcPts val="600"/>
              </a:spcAft>
            </a:pPr>
            <a:r>
              <a:rPr lang="en-US" sz="7200" b="1" i="0" kern="1200" cap="all" baseline="0" dirty="0">
                <a:solidFill>
                  <a:schemeClr val="bg1"/>
                </a:solidFill>
                <a:latin typeface="+mj-lt"/>
                <a:ea typeface="+mj-ea"/>
                <a:cs typeface="+mj-cs"/>
                <a:hlinkClick r:id="rId2">
                  <a:extLst>
                    <a:ext uri="{A12FA001-AC4F-418D-AE19-62706E023703}">
                      <ahyp:hlinkClr xmlns:ahyp="http://schemas.microsoft.com/office/drawing/2018/hyperlinkcolor" val="tx"/>
                    </a:ext>
                  </a:extLst>
                </a:hlinkClick>
              </a:rPr>
              <a:t>Commit Message Guidelines</a:t>
            </a:r>
            <a:endParaRPr lang="en-US" sz="7200" b="1" i="0" kern="1200" cap="all" baseline="0" dirty="0">
              <a:solidFill>
                <a:schemeClr val="bg1"/>
              </a:solidFill>
              <a:latin typeface="+mj-lt"/>
              <a:ea typeface="+mj-ea"/>
              <a:cs typeface="+mj-cs"/>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A79AD322-E674-6646-B832-EE01ABD3E242}"/>
              </a:ext>
            </a:extLst>
          </p:cNvPr>
          <p:cNvSpPr txBox="1"/>
          <p:nvPr/>
        </p:nvSpPr>
        <p:spPr>
          <a:xfrm>
            <a:off x="5491499" y="5620609"/>
            <a:ext cx="3943708" cy="584775"/>
          </a:xfrm>
          <a:prstGeom prst="rect">
            <a:avLst/>
          </a:prstGeom>
          <a:noFill/>
        </p:spPr>
        <p:txBody>
          <a:bodyPr wrap="none" rtlCol="0">
            <a:spAutoFit/>
          </a:bodyPr>
          <a:lstStyle/>
          <a:p>
            <a:r>
              <a:rPr lang="en-US" sz="3200" i="1" dirty="0">
                <a:solidFill>
                  <a:schemeClr val="bg1">
                    <a:lumMod val="85000"/>
                  </a:schemeClr>
                </a:solidFill>
              </a:rPr>
              <a:t>Rasmiranjan Nayak</a:t>
            </a:r>
          </a:p>
        </p:txBody>
      </p:sp>
    </p:spTree>
    <p:extLst>
      <p:ext uri="{BB962C8B-B14F-4D97-AF65-F5344CB8AC3E}">
        <p14:creationId xmlns:p14="http://schemas.microsoft.com/office/powerpoint/2010/main" val="413722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5400" b="1" i="0" kern="1200" cap="all" baseline="0" dirty="0">
                <a:solidFill>
                  <a:schemeClr val="bg1"/>
                </a:solidFill>
                <a:latin typeface="+mj-lt"/>
                <a:ea typeface="+mj-ea"/>
                <a:cs typeface="+mj-cs"/>
              </a:rPr>
              <a:t>PERF</a:t>
            </a:r>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4046182669"/>
              </p:ext>
            </p:extLst>
          </p:nvPr>
        </p:nvGraphicFramePr>
        <p:xfrm>
          <a:off x="4129092" y="1070800"/>
          <a:ext cx="778668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descr="Web Design">
            <a:extLst>
              <a:ext uri="{FF2B5EF4-FFF2-40B4-BE49-F238E27FC236}">
                <a16:creationId xmlns:a16="http://schemas.microsoft.com/office/drawing/2014/main" id="{4B7E1C99-C3D0-1C44-B2CF-BAFB147C0952}"/>
              </a:ext>
            </a:extLst>
          </p:cNvPr>
          <p:cNvSpPr/>
          <p:nvPr/>
        </p:nvSpPr>
        <p:spPr>
          <a:xfrm>
            <a:off x="414344" y="2185988"/>
            <a:ext cx="1163692" cy="124301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37894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276225" y="590062"/>
            <a:ext cx="3852868" cy="2838938"/>
          </a:xfrm>
        </p:spPr>
        <p:txBody>
          <a:bodyPr vert="horz" lIns="91440" tIns="45720" rIns="91440" bIns="45720" rtlCol="0" anchor="b">
            <a:normAutofit/>
          </a:bodyPr>
          <a:lstStyle/>
          <a:p>
            <a:r>
              <a:rPr lang="en-US" sz="5400" b="1" cap="all" dirty="0">
                <a:solidFill>
                  <a:schemeClr val="bg1"/>
                </a:solidFill>
              </a:rPr>
              <a:t>REFACTOR</a:t>
            </a:r>
            <a:endParaRPr lang="en-US" sz="5400" b="1" i="0" kern="1200" cap="all" baseline="0" dirty="0">
              <a:solidFill>
                <a:schemeClr val="bg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148527628"/>
              </p:ext>
            </p:extLst>
          </p:nvPr>
        </p:nvGraphicFramePr>
        <p:xfrm>
          <a:off x="4129092" y="1070800"/>
          <a:ext cx="778668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descr="Bug spray">
            <a:extLst>
              <a:ext uri="{FF2B5EF4-FFF2-40B4-BE49-F238E27FC236}">
                <a16:creationId xmlns:a16="http://schemas.microsoft.com/office/drawing/2014/main" id="{C97E3BDB-0EA4-1D41-B782-40B49E7B6DCC}"/>
              </a:ext>
            </a:extLst>
          </p:cNvPr>
          <p:cNvSpPr/>
          <p:nvPr/>
        </p:nvSpPr>
        <p:spPr>
          <a:xfrm>
            <a:off x="1155555" y="1400175"/>
            <a:ext cx="1601931" cy="100012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28214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5400" b="1" cap="all" dirty="0">
                <a:solidFill>
                  <a:schemeClr val="bg1"/>
                </a:solidFill>
              </a:rPr>
              <a:t>TEST</a:t>
            </a:r>
            <a:endParaRPr lang="en-US" sz="5400" b="1" i="0" kern="1200" cap="all" baseline="0" dirty="0">
              <a:solidFill>
                <a:schemeClr val="bg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2077287791"/>
              </p:ext>
            </p:extLst>
          </p:nvPr>
        </p:nvGraphicFramePr>
        <p:xfrm>
          <a:off x="4129092" y="1070800"/>
          <a:ext cx="778668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descr="Tick">
            <a:extLst>
              <a:ext uri="{FF2B5EF4-FFF2-40B4-BE49-F238E27FC236}">
                <a16:creationId xmlns:a16="http://schemas.microsoft.com/office/drawing/2014/main" id="{7A28BAAE-7A52-B54B-8206-E3552CCAE712}"/>
              </a:ext>
            </a:extLst>
          </p:cNvPr>
          <p:cNvSpPr/>
          <p:nvPr/>
        </p:nvSpPr>
        <p:spPr>
          <a:xfrm>
            <a:off x="715891" y="2486025"/>
            <a:ext cx="715886" cy="94297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9230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17">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19">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5400" b="1" i="0" kern="1200" cap="all" baseline="0">
                <a:solidFill>
                  <a:schemeClr val="bg1"/>
                </a:solidFill>
                <a:latin typeface="+mj-lt"/>
                <a:ea typeface="+mj-ea"/>
                <a:cs typeface="+mj-cs"/>
              </a:rPr>
              <a:t>SCOPE</a:t>
            </a:r>
            <a:endParaRPr lang="en-US" sz="5400" b="1" i="0" kern="1200" cap="all" baseline="0" dirty="0">
              <a:solidFill>
                <a:schemeClr val="bg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3006298527"/>
              </p:ext>
            </p:extLst>
          </p:nvPr>
        </p:nvGraphicFramePr>
        <p:xfrm>
          <a:off x="4129092" y="1070800"/>
          <a:ext cx="778668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715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3E077-013E-764F-929D-B918CEA8AFE8}"/>
              </a:ext>
            </a:extLst>
          </p:cNvPr>
          <p:cNvSpPr>
            <a:spLocks noGrp="1"/>
          </p:cNvSpPr>
          <p:nvPr>
            <p:ph type="title"/>
          </p:nvPr>
        </p:nvSpPr>
        <p:spPr>
          <a:xfrm>
            <a:off x="185737" y="1589368"/>
            <a:ext cx="4390625" cy="5034817"/>
          </a:xfrm>
        </p:spPr>
        <p:txBody>
          <a:bodyPr vert="horz" lIns="91440" tIns="45720" rIns="91440" bIns="45720" rtlCol="0" anchor="t">
            <a:normAutofit/>
          </a:bodyPr>
          <a:lstStyle/>
          <a:p>
            <a:r>
              <a:rPr lang="en-US" sz="4800" b="1" i="0" kern="1200" cap="all" baseline="0" dirty="0">
                <a:solidFill>
                  <a:schemeClr val="bg1"/>
                </a:solidFill>
                <a:latin typeface="+mj-lt"/>
                <a:ea typeface="+mj-ea"/>
                <a:cs typeface="+mj-cs"/>
              </a:rPr>
              <a:t>Description</a:t>
            </a:r>
          </a:p>
        </p:txBody>
      </p:sp>
      <p:sp>
        <p:nvSpPr>
          <p:cNvPr id="3" name="Text Placeholder 2">
            <a:extLst>
              <a:ext uri="{FF2B5EF4-FFF2-40B4-BE49-F238E27FC236}">
                <a16:creationId xmlns:a16="http://schemas.microsoft.com/office/drawing/2014/main" id="{1C25DE9F-6576-4641-89B9-0AE7B4C9876A}"/>
              </a:ext>
            </a:extLst>
          </p:cNvPr>
          <p:cNvSpPr>
            <a:spLocks noGrp="1"/>
          </p:cNvSpPr>
          <p:nvPr>
            <p:ph type="body" idx="1"/>
          </p:nvPr>
        </p:nvSpPr>
        <p:spPr>
          <a:xfrm>
            <a:off x="5792993" y="1214438"/>
            <a:ext cx="6213265" cy="5383934"/>
          </a:xfrm>
        </p:spPr>
        <p:txBody>
          <a:bodyPr vert="horz" lIns="91440" tIns="45720" rIns="91440" bIns="45720" rtlCol="0">
            <a:normAutofit/>
          </a:bodyPr>
          <a:lstStyle/>
          <a:p>
            <a:r>
              <a:rPr lang="en-US" sz="3200" kern="1200" dirty="0">
                <a:solidFill>
                  <a:schemeClr val="bg1"/>
                </a:solidFill>
                <a:latin typeface="+mn-lt"/>
                <a:ea typeface="+mn-ea"/>
                <a:cs typeface="+mn-cs"/>
              </a:rPr>
              <a:t>use the imperative, present tense: "change" not "changed" nor "changes”</a:t>
            </a:r>
          </a:p>
          <a:p>
            <a:endParaRPr lang="en-US" sz="3200" kern="1200" dirty="0">
              <a:solidFill>
                <a:schemeClr val="bg1"/>
              </a:solidFill>
              <a:latin typeface="+mn-lt"/>
              <a:ea typeface="+mn-ea"/>
              <a:cs typeface="+mn-cs"/>
            </a:endParaRPr>
          </a:p>
          <a:p>
            <a:r>
              <a:rPr lang="en-US" sz="3200" kern="1200" dirty="0">
                <a:solidFill>
                  <a:schemeClr val="bg1"/>
                </a:solidFill>
                <a:latin typeface="+mn-lt"/>
                <a:ea typeface="+mn-ea"/>
                <a:cs typeface="+mn-cs"/>
              </a:rPr>
              <a:t>don't capitalize the first letter</a:t>
            </a:r>
          </a:p>
          <a:p>
            <a:endParaRPr lang="en-US" sz="3200" kern="1200" dirty="0">
              <a:solidFill>
                <a:schemeClr val="bg1"/>
              </a:solidFill>
              <a:latin typeface="+mn-lt"/>
              <a:ea typeface="+mn-ea"/>
              <a:cs typeface="+mn-cs"/>
            </a:endParaRPr>
          </a:p>
          <a:p>
            <a:r>
              <a:rPr lang="en-US" sz="3200" kern="1200" dirty="0">
                <a:solidFill>
                  <a:schemeClr val="bg1"/>
                </a:solidFill>
                <a:latin typeface="+mn-lt"/>
                <a:ea typeface="+mn-ea"/>
                <a:cs typeface="+mn-cs"/>
              </a:rPr>
              <a:t>no dot (.) at the end</a:t>
            </a:r>
          </a:p>
          <a:p>
            <a:endParaRPr lang="en-US" sz="4100" kern="1200" dirty="0">
              <a:solidFill>
                <a:schemeClr val="bg1"/>
              </a:solidFill>
              <a:latin typeface="+mn-lt"/>
              <a:ea typeface="+mn-ea"/>
              <a:cs typeface="+mn-cs"/>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chemeClr val="bg1"/>
          </a:solidFill>
          <a:ln w="603" cap="flat">
            <a:noFill/>
            <a:prstDash val="solid"/>
            <a:miter/>
          </a:ln>
        </p:spPr>
        <p:txBody>
          <a:bodyPr rtlCol="0" anchor="ctr"/>
          <a:lstStyle/>
          <a:p>
            <a:endParaRPr lang="en-US"/>
          </a:p>
        </p:txBody>
      </p:sp>
      <p:sp>
        <p:nvSpPr>
          <p:cNvPr id="16"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chemeClr val="bg1"/>
          </a:solidFill>
          <a:ln w="422" cap="flat">
            <a:noFill/>
            <a:prstDash val="solid"/>
            <a:miter/>
          </a:ln>
        </p:spPr>
        <p:txBody>
          <a:bodyPr rtlCol="0" anchor="ctr"/>
          <a:lstStyle/>
          <a:p>
            <a:endParaRPr lang="en-US"/>
          </a:p>
        </p:txBody>
      </p:sp>
      <p:sp>
        <p:nvSpPr>
          <p:cNvPr id="18"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84347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2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8" name="Rectangle 30">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0C0CD-6A95-E445-8726-C5A974900959}"/>
              </a:ext>
            </a:extLst>
          </p:cNvPr>
          <p:cNvSpPr>
            <a:spLocks noGrp="1"/>
          </p:cNvSpPr>
          <p:nvPr>
            <p:ph type="title"/>
          </p:nvPr>
        </p:nvSpPr>
        <p:spPr>
          <a:xfrm>
            <a:off x="1301262" y="590062"/>
            <a:ext cx="5517822" cy="2838938"/>
          </a:xfrm>
        </p:spPr>
        <p:txBody>
          <a:bodyPr vert="horz" lIns="91440" tIns="45720" rIns="91440" bIns="45720" rtlCol="0" anchor="b">
            <a:normAutofit/>
          </a:bodyPr>
          <a:lstStyle/>
          <a:p>
            <a:r>
              <a:rPr lang="en-US" sz="5400" b="1" i="0" kern="1200" cap="all" baseline="0" dirty="0">
                <a:solidFill>
                  <a:schemeClr val="bg1"/>
                </a:solidFill>
                <a:latin typeface="+mj-lt"/>
                <a:ea typeface="+mj-ea"/>
                <a:cs typeface="+mj-cs"/>
              </a:rPr>
              <a:t>BREAKING CHANGE</a:t>
            </a:r>
          </a:p>
        </p:txBody>
      </p:sp>
      <p:cxnSp>
        <p:nvCxnSpPr>
          <p:cNvPr id="49" name="Straight Connector 3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1E3F816-DAA1-5142-B167-582535008346}"/>
              </a:ext>
            </a:extLst>
          </p:cNvPr>
          <p:cNvSpPr txBox="1"/>
          <p:nvPr/>
        </p:nvSpPr>
        <p:spPr>
          <a:xfrm>
            <a:off x="6096000" y="2243138"/>
            <a:ext cx="5380111" cy="1015663"/>
          </a:xfrm>
          <a:prstGeom prst="rect">
            <a:avLst/>
          </a:prstGeom>
          <a:noFill/>
        </p:spPr>
        <p:txBody>
          <a:bodyPr wrap="square" rtlCol="0">
            <a:spAutoFit/>
          </a:bodyPr>
          <a:lstStyle/>
          <a:p>
            <a:r>
              <a:rPr lang="en-IN" sz="2000" dirty="0">
                <a:solidFill>
                  <a:schemeClr val="bg1"/>
                </a:solidFill>
              </a:rPr>
              <a:t>a commit that has a footer BREAKING CHANGE: or appends a ! after the type/scope</a:t>
            </a:r>
            <a:endParaRPr lang="en-US" sz="2000" dirty="0">
              <a:solidFill>
                <a:schemeClr val="bg1"/>
              </a:solidFill>
            </a:endParaRPr>
          </a:p>
        </p:txBody>
      </p:sp>
      <p:sp>
        <p:nvSpPr>
          <p:cNvPr id="5" name="Rectangle 4">
            <a:extLst>
              <a:ext uri="{FF2B5EF4-FFF2-40B4-BE49-F238E27FC236}">
                <a16:creationId xmlns:a16="http://schemas.microsoft.com/office/drawing/2014/main" id="{07CBF264-3106-0E45-BDCA-30A32BA54D70}"/>
              </a:ext>
            </a:extLst>
          </p:cNvPr>
          <p:cNvSpPr/>
          <p:nvPr/>
        </p:nvSpPr>
        <p:spPr>
          <a:xfrm>
            <a:off x="6096000" y="3375600"/>
            <a:ext cx="6168451" cy="707886"/>
          </a:xfrm>
          <a:prstGeom prst="rect">
            <a:avLst/>
          </a:prstGeom>
        </p:spPr>
        <p:txBody>
          <a:bodyPr wrap="square">
            <a:spAutoFit/>
          </a:bodyPr>
          <a:lstStyle/>
          <a:p>
            <a:r>
              <a:rPr lang="en-IN" sz="2000" dirty="0">
                <a:solidFill>
                  <a:schemeClr val="bg1"/>
                </a:solidFill>
                <a:hlinkClick r:id="rId2">
                  <a:extLst>
                    <a:ext uri="{A12FA001-AC4F-418D-AE19-62706E023703}">
                      <ahyp:hlinkClr xmlns:ahyp="http://schemas.microsoft.com/office/drawing/2018/hyperlinkcolor" val="tx"/>
                    </a:ext>
                  </a:extLst>
                </a:hlinkClick>
              </a:rPr>
              <a:t>Introduces a breaking API change. MAJOR</a:t>
            </a:r>
            <a:r>
              <a:rPr lang="en-IN" sz="2000" dirty="0">
                <a:solidFill>
                  <a:schemeClr val="bg1"/>
                </a:solidFill>
              </a:rPr>
              <a:t> in semantic versioning</a:t>
            </a:r>
            <a:endParaRPr lang="en-US" sz="2000" dirty="0">
              <a:solidFill>
                <a:schemeClr val="bg1"/>
              </a:solidFill>
            </a:endParaRPr>
          </a:p>
        </p:txBody>
      </p:sp>
      <p:sp>
        <p:nvSpPr>
          <p:cNvPr id="6" name="TextBox 5">
            <a:extLst>
              <a:ext uri="{FF2B5EF4-FFF2-40B4-BE49-F238E27FC236}">
                <a16:creationId xmlns:a16="http://schemas.microsoft.com/office/drawing/2014/main" id="{1AD701B8-8488-204C-BE14-C91D9D69AE8D}"/>
              </a:ext>
            </a:extLst>
          </p:cNvPr>
          <p:cNvSpPr txBox="1"/>
          <p:nvPr/>
        </p:nvSpPr>
        <p:spPr>
          <a:xfrm>
            <a:off x="6096000" y="4419434"/>
            <a:ext cx="5700707" cy="984885"/>
          </a:xfrm>
          <a:prstGeom prst="rect">
            <a:avLst/>
          </a:prstGeom>
          <a:noFill/>
        </p:spPr>
        <p:txBody>
          <a:bodyPr wrap="square" rtlCol="0">
            <a:spAutoFit/>
          </a:bodyPr>
          <a:lstStyle/>
          <a:p>
            <a:r>
              <a:rPr lang="en-IN" sz="2000" dirty="0">
                <a:solidFill>
                  <a:schemeClr val="bg1"/>
                </a:solidFill>
              </a:rPr>
              <a:t>EX- BREAKING CHANGE: refactor to use angular features not available in angular 9. </a:t>
            </a:r>
            <a:endParaRPr lang="en-IN" sz="2000" b="1" dirty="0">
              <a:solidFill>
                <a:schemeClr val="bg1"/>
              </a:solidFill>
            </a:endParaRPr>
          </a:p>
          <a:p>
            <a:endParaRPr lang="en-US" dirty="0"/>
          </a:p>
        </p:txBody>
      </p:sp>
    </p:spTree>
    <p:extLst>
      <p:ext uri="{BB962C8B-B14F-4D97-AF65-F5344CB8AC3E}">
        <p14:creationId xmlns:p14="http://schemas.microsoft.com/office/powerpoint/2010/main" val="279421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75AC4-44E1-3841-BD77-AD3E8615BC68}"/>
              </a:ext>
            </a:extLst>
          </p:cNvPr>
          <p:cNvSpPr>
            <a:spLocks noGrp="1"/>
          </p:cNvSpPr>
          <p:nvPr>
            <p:ph type="title"/>
          </p:nvPr>
        </p:nvSpPr>
        <p:spPr>
          <a:xfrm>
            <a:off x="1578042" y="590062"/>
            <a:ext cx="8280321" cy="2838938"/>
          </a:xfrm>
        </p:spPr>
        <p:txBody>
          <a:bodyPr vert="horz" lIns="91440" tIns="45720" rIns="91440" bIns="45720" rtlCol="0" anchor="b">
            <a:normAutofit/>
          </a:bodyPr>
          <a:lstStyle/>
          <a:p>
            <a:r>
              <a:rPr lang="en-US" sz="2200" b="1" i="0" kern="1200" cap="all" baseline="0" dirty="0">
                <a:solidFill>
                  <a:schemeClr val="accent5">
                    <a:lumMod val="75000"/>
                  </a:schemeClr>
                </a:solidFill>
                <a:latin typeface="+mj-lt"/>
                <a:ea typeface="+mj-ea"/>
                <a:cs typeface="+mj-cs"/>
              </a:rPr>
              <a:t>fix</a:t>
            </a:r>
            <a:r>
              <a:rPr lang="en-US" sz="2200" b="1" i="0" kern="1200" cap="all" baseline="0" dirty="0">
                <a:solidFill>
                  <a:schemeClr val="bg1"/>
                </a:solidFill>
                <a:latin typeface="+mj-lt"/>
                <a:ea typeface="+mj-ea"/>
                <a:cs typeface="+mj-cs"/>
              </a:rPr>
              <a:t> type commits should be translated to </a:t>
            </a:r>
            <a:r>
              <a:rPr lang="en-US" sz="2200" b="1" i="0" kern="1200" cap="all" baseline="0" dirty="0">
                <a:solidFill>
                  <a:srgbClr val="C00000"/>
                </a:solidFill>
                <a:latin typeface="+mj-lt"/>
                <a:ea typeface="+mj-ea"/>
                <a:cs typeface="+mj-cs"/>
              </a:rPr>
              <a:t>PATCH</a:t>
            </a:r>
            <a:r>
              <a:rPr lang="en-US" sz="2200" b="1" i="0" kern="1200" cap="all" baseline="0" dirty="0">
                <a:solidFill>
                  <a:schemeClr val="bg1"/>
                </a:solidFill>
                <a:latin typeface="+mj-lt"/>
                <a:ea typeface="+mj-ea"/>
                <a:cs typeface="+mj-cs"/>
              </a:rPr>
              <a:t> releases. </a:t>
            </a:r>
            <a:r>
              <a:rPr lang="en-US" sz="2200" b="1" i="0" kern="1200" cap="all" baseline="0" dirty="0">
                <a:solidFill>
                  <a:schemeClr val="accent5">
                    <a:lumMod val="75000"/>
                  </a:schemeClr>
                </a:solidFill>
                <a:latin typeface="+mj-lt"/>
                <a:ea typeface="+mj-ea"/>
                <a:cs typeface="+mj-cs"/>
              </a:rPr>
              <a:t>feat</a:t>
            </a:r>
            <a:r>
              <a:rPr lang="en-US" sz="2200" b="1" i="0" kern="1200" cap="all" baseline="0" dirty="0">
                <a:solidFill>
                  <a:schemeClr val="bg1"/>
                </a:solidFill>
                <a:latin typeface="+mj-lt"/>
                <a:ea typeface="+mj-ea"/>
                <a:cs typeface="+mj-cs"/>
              </a:rPr>
              <a:t> type commits should be translated to </a:t>
            </a:r>
            <a:r>
              <a:rPr lang="en-US" sz="2200" b="1" i="0" kern="1200" cap="all" baseline="0" dirty="0">
                <a:solidFill>
                  <a:srgbClr val="C00000"/>
                </a:solidFill>
                <a:latin typeface="+mj-lt"/>
                <a:ea typeface="+mj-ea"/>
                <a:cs typeface="+mj-cs"/>
              </a:rPr>
              <a:t>MINOR</a:t>
            </a:r>
            <a:r>
              <a:rPr lang="en-US" sz="2200" b="1" i="0" kern="1200" cap="all" baseline="0" dirty="0">
                <a:solidFill>
                  <a:schemeClr val="bg1"/>
                </a:solidFill>
                <a:latin typeface="+mj-lt"/>
                <a:ea typeface="+mj-ea"/>
                <a:cs typeface="+mj-cs"/>
              </a:rPr>
              <a:t> releases. Commits with </a:t>
            </a:r>
            <a:r>
              <a:rPr lang="en-US" sz="2200" b="1" i="0" kern="1200" cap="all" baseline="0" dirty="0">
                <a:solidFill>
                  <a:schemeClr val="accent5">
                    <a:lumMod val="75000"/>
                  </a:schemeClr>
                </a:solidFill>
                <a:latin typeface="+mj-lt"/>
                <a:ea typeface="+mj-ea"/>
                <a:cs typeface="+mj-cs"/>
              </a:rPr>
              <a:t>BREAKING CHANGE </a:t>
            </a:r>
            <a:r>
              <a:rPr lang="en-US" sz="2200" b="1" i="0" kern="1200" cap="all" baseline="0" dirty="0">
                <a:solidFill>
                  <a:schemeClr val="bg1"/>
                </a:solidFill>
                <a:latin typeface="+mj-lt"/>
                <a:ea typeface="+mj-ea"/>
                <a:cs typeface="+mj-cs"/>
              </a:rPr>
              <a:t>in the commits, regardless of type, should be translated to </a:t>
            </a:r>
            <a:r>
              <a:rPr lang="en-US" sz="2200" b="1" i="0" kern="1200" cap="all" baseline="0" dirty="0">
                <a:solidFill>
                  <a:srgbClr val="C00000"/>
                </a:solidFill>
                <a:latin typeface="+mj-lt"/>
                <a:ea typeface="+mj-ea"/>
                <a:cs typeface="+mj-cs"/>
              </a:rPr>
              <a:t>MAJOR</a:t>
            </a:r>
            <a:r>
              <a:rPr lang="en-US" sz="2200" b="1" i="0" kern="1200" cap="all" baseline="0" dirty="0">
                <a:solidFill>
                  <a:schemeClr val="bg1"/>
                </a:solidFill>
                <a:latin typeface="+mj-lt"/>
                <a:ea typeface="+mj-ea"/>
                <a:cs typeface="+mj-cs"/>
              </a:rPr>
              <a:t> releases.</a:t>
            </a:r>
          </a:p>
        </p:txBody>
      </p:sp>
      <p:sp>
        <p:nvSpPr>
          <p:cNvPr id="4" name="TextBox 3">
            <a:extLst>
              <a:ext uri="{FF2B5EF4-FFF2-40B4-BE49-F238E27FC236}">
                <a16:creationId xmlns:a16="http://schemas.microsoft.com/office/drawing/2014/main" id="{8C7F7B19-F447-734C-B264-8B862B6C7D25}"/>
              </a:ext>
            </a:extLst>
          </p:cNvPr>
          <p:cNvSpPr txBox="1"/>
          <p:nvPr/>
        </p:nvSpPr>
        <p:spPr>
          <a:xfrm>
            <a:off x="1578044" y="3739764"/>
            <a:ext cx="4517954" cy="1198120"/>
          </a:xfrm>
          <a:prstGeom prst="rect">
            <a:avLst/>
          </a:prstGeom>
        </p:spPr>
        <p:txBody>
          <a:bodyPr vert="horz" lIns="91440" tIns="45720" rIns="91440" bIns="45720" rtlCol="0">
            <a:normAutofit/>
          </a:bodyPr>
          <a:lstStyle/>
          <a:p>
            <a:pPr defTabSz="914400">
              <a:lnSpc>
                <a:spcPct val="90000"/>
              </a:lnSpc>
              <a:spcBef>
                <a:spcPts val="1000"/>
              </a:spcBef>
            </a:pPr>
            <a:r>
              <a:rPr lang="en-US" sz="2000" kern="1200">
                <a:solidFill>
                  <a:schemeClr val="bg1"/>
                </a:solidFill>
                <a:latin typeface="+mn-lt"/>
                <a:ea typeface="+mn-ea"/>
                <a:cs typeface="+mn-cs"/>
              </a:rPr>
              <a:t>Automatically generating CHANGELOGs</a:t>
            </a:r>
            <a:endParaRPr lang="en-US" sz="2000" b="1" kern="1200">
              <a:solidFill>
                <a:schemeClr val="bg1"/>
              </a:solidFill>
              <a:latin typeface="+mn-lt"/>
              <a:ea typeface="+mn-ea"/>
              <a:cs typeface="+mn-cs"/>
            </a:endParaRPr>
          </a:p>
        </p:txBody>
      </p:sp>
      <p:sp>
        <p:nvSpPr>
          <p:cNvPr id="5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5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60" name="Straight Connector 5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2" name="Graphic 61">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64" name="Graphic 6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66" name="Graphic 65">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sp>
        <p:nvSpPr>
          <p:cNvPr id="5" name="Rectangle 4">
            <a:extLst>
              <a:ext uri="{FF2B5EF4-FFF2-40B4-BE49-F238E27FC236}">
                <a16:creationId xmlns:a16="http://schemas.microsoft.com/office/drawing/2014/main" id="{60A4EA29-9486-7B43-9ABC-727E3BB76ABE}"/>
              </a:ext>
            </a:extLst>
          </p:cNvPr>
          <p:cNvSpPr/>
          <p:nvPr/>
        </p:nvSpPr>
        <p:spPr>
          <a:xfrm>
            <a:off x="2553635" y="5046898"/>
            <a:ext cx="6096000" cy="830997"/>
          </a:xfrm>
          <a:prstGeom prst="rect">
            <a:avLst/>
          </a:prstGeom>
        </p:spPr>
        <p:txBody>
          <a:bodyPr>
            <a:spAutoFit/>
          </a:bodyPr>
          <a:lstStyle/>
          <a:p>
            <a:pPr>
              <a:spcAft>
                <a:spcPts val="600"/>
              </a:spcAft>
            </a:pPr>
            <a:r>
              <a:rPr lang="en-IN" sz="2400" dirty="0">
                <a:solidFill>
                  <a:schemeClr val="bg1"/>
                </a:solidFill>
              </a:rPr>
              <a:t>Communicating the nature of changes to teammates and other stakeholders.</a:t>
            </a:r>
            <a:endParaRPr lang="en-US" sz="2400" dirty="0">
              <a:solidFill>
                <a:schemeClr val="bg1"/>
              </a:solidFill>
            </a:endParaRPr>
          </a:p>
        </p:txBody>
      </p:sp>
    </p:spTree>
    <p:extLst>
      <p:ext uri="{BB962C8B-B14F-4D97-AF65-F5344CB8AC3E}">
        <p14:creationId xmlns:p14="http://schemas.microsoft.com/office/powerpoint/2010/main" val="3128615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511E116-2DA6-3543-90BA-BE1C36E6AF80}"/>
              </a:ext>
            </a:extLst>
          </p:cNvPr>
          <p:cNvSpPr txBox="1"/>
          <p:nvPr/>
        </p:nvSpPr>
        <p:spPr>
          <a:xfrm>
            <a:off x="457200" y="1598246"/>
            <a:ext cx="4412419" cy="3626217"/>
          </a:xfrm>
          <a:prstGeom prst="rect">
            <a:avLst/>
          </a:prstGeom>
        </p:spPr>
        <p:txBody>
          <a:bodyPr vert="horz" lIns="91440" tIns="45720" rIns="91440" bIns="45720" rtlCol="0" anchor="t">
            <a:normAutofit/>
          </a:bodyPr>
          <a:lstStyle/>
          <a:p>
            <a:pPr algn="r" defTabSz="914400">
              <a:lnSpc>
                <a:spcPct val="90000"/>
              </a:lnSpc>
              <a:spcBef>
                <a:spcPct val="0"/>
              </a:spcBef>
              <a:spcAft>
                <a:spcPts val="600"/>
              </a:spcAft>
            </a:pPr>
            <a:r>
              <a:rPr lang="en-US" sz="8000" b="1" i="0" kern="1200" cap="all" baseline="0">
                <a:solidFill>
                  <a:schemeClr val="bg1"/>
                </a:solidFill>
                <a:latin typeface="+mj-lt"/>
                <a:ea typeface="+mj-ea"/>
                <a:cs typeface="+mj-cs"/>
              </a:rPr>
              <a:t>Thank you</a:t>
            </a:r>
          </a:p>
        </p:txBody>
      </p:sp>
      <p:sp>
        <p:nvSpPr>
          <p:cNvPr id="2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8"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 name="Graphic 5" descr="Smiling Face with No Fill">
            <a:extLst>
              <a:ext uri="{FF2B5EF4-FFF2-40B4-BE49-F238E27FC236}">
                <a16:creationId xmlns:a16="http://schemas.microsoft.com/office/drawing/2014/main" id="{EF2C8540-B1D2-459B-9B26-98702AFB3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2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5765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AA694FE-094E-1247-A532-75136243CD69}"/>
              </a:ext>
            </a:extLst>
          </p:cNvPr>
          <p:cNvSpPr>
            <a:spLocks noGrp="1"/>
          </p:cNvSpPr>
          <p:nvPr>
            <p:ph type="title"/>
          </p:nvPr>
        </p:nvSpPr>
        <p:spPr>
          <a:xfrm>
            <a:off x="838200" y="365125"/>
            <a:ext cx="9804918" cy="1325563"/>
          </a:xfrm>
        </p:spPr>
        <p:txBody>
          <a:bodyPr>
            <a:normAutofit/>
          </a:bodyPr>
          <a:lstStyle/>
          <a:p>
            <a:endParaRPr lang="en-US">
              <a:solidFill>
                <a:schemeClr val="bg1"/>
              </a:solidFill>
            </a:endParaRPr>
          </a:p>
        </p:txBody>
      </p:sp>
      <p:cxnSp>
        <p:nvCxnSpPr>
          <p:cNvPr id="24" name="Straight Connector 2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9267404-E476-4038-BB49-DF152A5AAA92}"/>
              </a:ext>
            </a:extLst>
          </p:cNvPr>
          <p:cNvGraphicFramePr>
            <a:graphicFrameLocks noGrp="1"/>
          </p:cNvGraphicFramePr>
          <p:nvPr>
            <p:ph idx="1"/>
            <p:extLst>
              <p:ext uri="{D42A27DB-BD31-4B8C-83A1-F6EECF244321}">
                <p14:modId xmlns:p14="http://schemas.microsoft.com/office/powerpoint/2010/main" val="32738848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574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AA694FE-094E-1247-A532-75136243CD69}"/>
              </a:ext>
            </a:extLst>
          </p:cNvPr>
          <p:cNvSpPr>
            <a:spLocks noGrp="1"/>
          </p:cNvSpPr>
          <p:nvPr>
            <p:ph type="title"/>
          </p:nvPr>
        </p:nvSpPr>
        <p:spPr>
          <a:xfrm>
            <a:off x="838200" y="365125"/>
            <a:ext cx="9804918" cy="1325563"/>
          </a:xfrm>
        </p:spPr>
        <p:txBody>
          <a:bodyPr>
            <a:normAutofit/>
          </a:bodyPr>
          <a:lstStyle/>
          <a:p>
            <a:endParaRPr lang="en-US">
              <a:solidFill>
                <a:schemeClr val="bg1"/>
              </a:solidFill>
            </a:endParaRPr>
          </a:p>
        </p:txBody>
      </p:sp>
      <p:cxnSp>
        <p:nvCxnSpPr>
          <p:cNvPr id="51" name="Straight Connector 5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5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9267404-E476-4038-BB49-DF152A5AAA92}"/>
              </a:ext>
            </a:extLst>
          </p:cNvPr>
          <p:cNvGraphicFramePr>
            <a:graphicFrameLocks noGrp="1"/>
          </p:cNvGraphicFramePr>
          <p:nvPr>
            <p:ph idx="1"/>
            <p:extLst>
              <p:ext uri="{D42A27DB-BD31-4B8C-83A1-F6EECF244321}">
                <p14:modId xmlns:p14="http://schemas.microsoft.com/office/powerpoint/2010/main" val="3445780523"/>
              </p:ext>
            </p:extLst>
          </p:nvPr>
        </p:nvGraphicFramePr>
        <p:xfrm>
          <a:off x="838200" y="912261"/>
          <a:ext cx="10515600" cy="558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091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479394" y="1062487"/>
            <a:ext cx="3939688" cy="5583126"/>
          </a:xfrm>
        </p:spPr>
        <p:txBody>
          <a:bodyPr>
            <a:normAutofit/>
          </a:bodyPr>
          <a:lstStyle/>
          <a:p>
            <a:pPr algn="r"/>
            <a:r>
              <a:rPr lang="en-US" sz="7200" dirty="0">
                <a:solidFill>
                  <a:schemeClr val="bg1"/>
                </a:solidFill>
              </a:rPr>
              <a:t>TYPES</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173562047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45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479394" y="1062487"/>
            <a:ext cx="3521098" cy="5583126"/>
          </a:xfrm>
        </p:spPr>
        <p:txBody>
          <a:bodyPr>
            <a:normAutofit/>
          </a:bodyPr>
          <a:lstStyle/>
          <a:p>
            <a:pPr algn="r"/>
            <a:r>
              <a:rPr lang="en-US" sz="7200" dirty="0">
                <a:solidFill>
                  <a:schemeClr val="bg1"/>
                </a:solidFill>
              </a:rPr>
              <a:t>BUILD</a:t>
            </a:r>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2514206621"/>
              </p:ext>
            </p:extLst>
          </p:nvPr>
        </p:nvGraphicFramePr>
        <p:xfrm>
          <a:off x="4129092" y="1070800"/>
          <a:ext cx="778668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17" descr="Ambulance">
            <a:extLst>
              <a:ext uri="{FF2B5EF4-FFF2-40B4-BE49-F238E27FC236}">
                <a16:creationId xmlns:a16="http://schemas.microsoft.com/office/drawing/2014/main" id="{F4CB8383-C3CE-D741-B18E-0C6698125440}"/>
              </a:ext>
            </a:extLst>
          </p:cNvPr>
          <p:cNvSpPr/>
          <p:nvPr/>
        </p:nvSpPr>
        <p:spPr>
          <a:xfrm>
            <a:off x="1479812" y="1899193"/>
            <a:ext cx="1520557" cy="141550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82831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479394" y="1062487"/>
            <a:ext cx="2692429" cy="5583126"/>
          </a:xfrm>
        </p:spPr>
        <p:txBody>
          <a:bodyPr>
            <a:normAutofit/>
          </a:bodyPr>
          <a:lstStyle/>
          <a:p>
            <a:pPr algn="r"/>
            <a:r>
              <a:rPr lang="en-US" sz="7200" dirty="0">
                <a:solidFill>
                  <a:schemeClr val="bg1"/>
                </a:solidFill>
              </a:rPr>
              <a:t>CI</a:t>
            </a:r>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2337591142"/>
              </p:ext>
            </p:extLst>
          </p:nvPr>
        </p:nvGraphicFramePr>
        <p:xfrm>
          <a:off x="3651217" y="1070800"/>
          <a:ext cx="826455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descr="Target Audience">
            <a:extLst>
              <a:ext uri="{FF2B5EF4-FFF2-40B4-BE49-F238E27FC236}">
                <a16:creationId xmlns:a16="http://schemas.microsoft.com/office/drawing/2014/main" id="{3C252BB4-824B-F343-A3D7-28FEC5B8382A}"/>
              </a:ext>
            </a:extLst>
          </p:cNvPr>
          <p:cNvSpPr/>
          <p:nvPr/>
        </p:nvSpPr>
        <p:spPr>
          <a:xfrm>
            <a:off x="886593" y="3339177"/>
            <a:ext cx="939015" cy="102974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80085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Graphic 10">
            <a:extLst>
              <a:ext uri="{FF2B5EF4-FFF2-40B4-BE49-F238E27FC236}">
                <a16:creationId xmlns:a16="http://schemas.microsoft.com/office/drawing/2014/main" id="{DA506264-FB1C-44D1-BC70-B754FFF99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3874" y="71460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7" name="Graphic 9">
            <a:extLst>
              <a:ext uri="{FF2B5EF4-FFF2-40B4-BE49-F238E27FC236}">
                <a16:creationId xmlns:a16="http://schemas.microsoft.com/office/drawing/2014/main" id="{E52F3FF4-54D2-42D9-98EC-88F86EA66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538855"/>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39" name="Graphic 8">
            <a:extLst>
              <a:ext uri="{FF2B5EF4-FFF2-40B4-BE49-F238E27FC236}">
                <a16:creationId xmlns:a16="http://schemas.microsoft.com/office/drawing/2014/main" id="{7EBEEA28-1C39-47B7-B2A1-4176C07E6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611" y="55610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5400" b="1" i="0" kern="1200" cap="all" baseline="0" dirty="0">
                <a:solidFill>
                  <a:schemeClr val="bg1"/>
                </a:solidFill>
                <a:latin typeface="+mj-lt"/>
                <a:ea typeface="+mj-ea"/>
                <a:cs typeface="+mj-cs"/>
              </a:rPr>
              <a:t>DOCS</a:t>
            </a:r>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1655492294"/>
              </p:ext>
            </p:extLst>
          </p:nvPr>
        </p:nvGraphicFramePr>
        <p:xfrm>
          <a:off x="4129092" y="1070800"/>
          <a:ext cx="778668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ectangle 20" descr="Document">
            <a:extLst>
              <a:ext uri="{FF2B5EF4-FFF2-40B4-BE49-F238E27FC236}">
                <a16:creationId xmlns:a16="http://schemas.microsoft.com/office/drawing/2014/main" id="{B93A8F65-AB0A-394C-BF6F-0AB015CF062F}"/>
              </a:ext>
            </a:extLst>
          </p:cNvPr>
          <p:cNvSpPr/>
          <p:nvPr/>
        </p:nvSpPr>
        <p:spPr>
          <a:xfrm>
            <a:off x="442871" y="2319145"/>
            <a:ext cx="1068732" cy="110013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76803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5400" b="1" cap="all" dirty="0">
                <a:solidFill>
                  <a:schemeClr val="bg1"/>
                </a:solidFill>
              </a:rPr>
              <a:t>FEAT</a:t>
            </a:r>
            <a:endParaRPr lang="en-US" sz="5400" b="1" i="0" kern="1200" cap="all" baseline="0" dirty="0">
              <a:solidFill>
                <a:schemeClr val="bg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3590577116"/>
              </p:ext>
            </p:extLst>
          </p:nvPr>
        </p:nvGraphicFramePr>
        <p:xfrm>
          <a:off x="4129092" y="1070800"/>
          <a:ext cx="778668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descr="Lighthouse scene">
            <a:extLst>
              <a:ext uri="{FF2B5EF4-FFF2-40B4-BE49-F238E27FC236}">
                <a16:creationId xmlns:a16="http://schemas.microsoft.com/office/drawing/2014/main" id="{B085288F-5FEF-9C4E-BCAF-65E26AAD1D72}"/>
              </a:ext>
            </a:extLst>
          </p:cNvPr>
          <p:cNvSpPr/>
          <p:nvPr/>
        </p:nvSpPr>
        <p:spPr>
          <a:xfrm>
            <a:off x="711127" y="2286000"/>
            <a:ext cx="760477" cy="97155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29547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5CCE-2CE5-0E4B-9AA1-0890775A5083}"/>
              </a:ext>
            </a:extLst>
          </p:cNvPr>
          <p:cNvSpPr>
            <a:spLocks noGrp="1"/>
          </p:cNvSpPr>
          <p:nvPr>
            <p:ph type="title"/>
          </p:nvPr>
        </p:nvSpPr>
        <p:spPr>
          <a:xfrm>
            <a:off x="1957387" y="590062"/>
            <a:ext cx="4929795" cy="2838938"/>
          </a:xfrm>
        </p:spPr>
        <p:txBody>
          <a:bodyPr vert="horz" lIns="91440" tIns="45720" rIns="91440" bIns="45720" rtlCol="0" anchor="b">
            <a:normAutofit/>
          </a:bodyPr>
          <a:lstStyle/>
          <a:p>
            <a:r>
              <a:rPr lang="en-US" sz="5400" b="1" cap="all" dirty="0">
                <a:solidFill>
                  <a:schemeClr val="bg1"/>
                </a:solidFill>
              </a:rPr>
              <a:t>FIX</a:t>
            </a:r>
            <a:endParaRPr lang="en-US" sz="5400" b="1" i="0" kern="1200" cap="all" baseline="0" dirty="0">
              <a:solidFill>
                <a:schemeClr val="bg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C140B6E5-FA5E-4CB7-899F-CCAE5F27C64F}"/>
              </a:ext>
            </a:extLst>
          </p:cNvPr>
          <p:cNvGraphicFramePr>
            <a:graphicFrameLocks noGrp="1"/>
          </p:cNvGraphicFramePr>
          <p:nvPr>
            <p:ph idx="1"/>
            <p:extLst>
              <p:ext uri="{D42A27DB-BD31-4B8C-83A1-F6EECF244321}">
                <p14:modId xmlns:p14="http://schemas.microsoft.com/office/powerpoint/2010/main" val="2103911284"/>
              </p:ext>
            </p:extLst>
          </p:nvPr>
        </p:nvGraphicFramePr>
        <p:xfrm>
          <a:off x="4129092" y="1070800"/>
          <a:ext cx="778668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descr="Bug">
            <a:extLst>
              <a:ext uri="{FF2B5EF4-FFF2-40B4-BE49-F238E27FC236}">
                <a16:creationId xmlns:a16="http://schemas.microsoft.com/office/drawing/2014/main" id="{56E43C07-5592-FE4E-A5BA-40A75B170C15}"/>
              </a:ext>
            </a:extLst>
          </p:cNvPr>
          <p:cNvSpPr/>
          <p:nvPr/>
        </p:nvSpPr>
        <p:spPr>
          <a:xfrm rot="10800000" flipV="1">
            <a:off x="655495" y="2500313"/>
            <a:ext cx="1025668" cy="81334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318223293"/>
      </p:ext>
    </p:extLst>
  </p:cSld>
  <p:clrMapOvr>
    <a:masterClrMapping/>
  </p:clrMapOvr>
</p:sld>
</file>

<file path=ppt/theme/theme1.xml><?xml version="1.0" encoding="utf-8"?>
<a:theme xmlns:a="http://schemas.openxmlformats.org/drawingml/2006/main" name="GradientVTI">
  <a:themeElements>
    <a:clrScheme name="Custom 8">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7</TotalTime>
  <Words>278</Words>
  <Application>Microsoft Macintosh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Helvetica</vt:lpstr>
      <vt:lpstr>Univers</vt:lpstr>
      <vt:lpstr>GradientVTI</vt:lpstr>
      <vt:lpstr>PowerPoint Presentation</vt:lpstr>
      <vt:lpstr>PowerPoint Presentation</vt:lpstr>
      <vt:lpstr>PowerPoint Presentation</vt:lpstr>
      <vt:lpstr>TYPES</vt:lpstr>
      <vt:lpstr>BUILD</vt:lpstr>
      <vt:lpstr>CI</vt:lpstr>
      <vt:lpstr>DOCS</vt:lpstr>
      <vt:lpstr>FEAT</vt:lpstr>
      <vt:lpstr>FIX</vt:lpstr>
      <vt:lpstr>PERF</vt:lpstr>
      <vt:lpstr>REFACTOR</vt:lpstr>
      <vt:lpstr>TEST</vt:lpstr>
      <vt:lpstr>SCOPE</vt:lpstr>
      <vt:lpstr>Description</vt:lpstr>
      <vt:lpstr>BREAKING CHANGE</vt:lpstr>
      <vt:lpstr>fix type commits should be translated to PATCH releases. feat type commits should be translated to MINOR releases. Commits with BREAKING CHANGE in the commits, regardless of type, should be translated to MAJOR releases.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Rasmiranjan Nayak</dc:creator>
  <cp:lastModifiedBy>Rasmiranjan Nayak</cp:lastModifiedBy>
  <cp:revision>2</cp:revision>
  <dcterms:created xsi:type="dcterms:W3CDTF">2020-08-26T17:09:01Z</dcterms:created>
  <dcterms:modified xsi:type="dcterms:W3CDTF">2020-08-27T03:21:51Z</dcterms:modified>
</cp:coreProperties>
</file>