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70" r:id="rId3"/>
    <p:sldId id="278" r:id="rId4"/>
    <p:sldId id="271" r:id="rId5"/>
    <p:sldId id="280" r:id="rId6"/>
    <p:sldId id="289" r:id="rId7"/>
    <p:sldId id="279" r:id="rId8"/>
    <p:sldId id="281" r:id="rId9"/>
    <p:sldId id="283" r:id="rId10"/>
    <p:sldId id="282" r:id="rId11"/>
    <p:sldId id="284" r:id="rId12"/>
    <p:sldId id="285" r:id="rId13"/>
    <p:sldId id="288" r:id="rId14"/>
    <p:sldId id="290" r:id="rId15"/>
    <p:sldId id="292" r:id="rId16"/>
    <p:sldId id="293" r:id="rId17"/>
    <p:sldId id="286" r:id="rId18"/>
    <p:sldId id="287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2C5-7F77-4C1A-80AA-3CE41DB34B24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0DC1B-F0CC-4522-A6BF-D05D06F89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0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95B4-F851-41B5-A6CA-7039BB1CA2D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7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03AF80-3193-4A65-9564-27D95D864EF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A1CE-64C5-4688-93CD-8FBAC906E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D1A1B-3E26-4822-A99C-1FB5F55BE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533A-0A0D-4DAD-842A-4831772E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3677-A903-4734-B9F7-78CEC89B4E77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01F8-3A39-440F-89D8-4C8B2473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42F9E-86F5-4299-A7B9-F3055136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C42F-9A35-4DEA-9330-2E2C8D3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1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CC95-E89E-4D96-87A5-42AE809D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6D13-4D86-4258-92EE-9FE1764BE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1E701-B941-4F0C-B66E-744EE3BC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3677-A903-4734-B9F7-78CEC89B4E77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0D89-CDBF-4FB8-965C-D9FD924A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F070-0ED7-4795-BBA5-80B0BF42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C42F-9A35-4DEA-9330-2E2C8D3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59E2F-5619-402F-A07D-9811427D5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249F4-4A55-4C74-9144-500CC1EF2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3A79-EAFE-4775-8073-1E767F64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3677-A903-4734-B9F7-78CEC89B4E77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3166-FC8A-475D-8DF6-0A04066E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844E-9CDA-410F-BF85-044176F4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C42F-9A35-4DEA-9330-2E2C8D3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B3BF-4AC3-4BA2-AF36-26182D53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9B6B-915C-4B78-8C3D-8CED45B9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5016-FCC4-4E0C-88F3-D89BA30C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3677-A903-4734-B9F7-78CEC89B4E77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B3A82-335C-4228-90A9-F4A599CE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134D9-165E-4240-8BC2-6B503BFE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C42F-9A35-4DEA-9330-2E2C8D3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F15F-82CA-4209-9930-EC88CBD5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8139D-9EF0-4010-AD5E-9AE1D4C2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0EF0-F0F4-4923-8184-852F7E4D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3677-A903-4734-B9F7-78CEC89B4E77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8AB7-36EF-4EB2-9696-D7AE7487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2794-B07B-44B7-9E14-87DC775C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C42F-9A35-4DEA-9330-2E2C8D3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2187-906E-42DA-9513-FB81E9CD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643D-9B2F-4A20-9F24-D0D90A671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6395C-2078-4BFF-985E-5C56B678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0FE1-3F7E-4389-9302-CC6FE9E9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3677-A903-4734-B9F7-78CEC89B4E77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C0881-A7AB-407E-9E11-F3633760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DCACC-981D-4793-A376-8BDF8682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C42F-9A35-4DEA-9330-2E2C8D3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DE4C-717E-414B-8DF7-C1CAF544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3A168-BC9F-4AD7-8204-57CC6082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D9693-2951-401D-B164-4F9351593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64E4B-9130-4EF0-BF90-9B4795B31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487DB-21F2-4EC2-8BFD-27C94A995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D928F-AAED-4DFA-B515-44A4268C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3677-A903-4734-B9F7-78CEC89B4E77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6E21D-F8FD-492D-991F-8E096EEC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8047F-C144-4812-8907-65B70426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C42F-9A35-4DEA-9330-2E2C8D3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2B39-E672-406C-B4FA-DCCE5A84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9BC0D-593C-4301-9C3D-39689B16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3677-A903-4734-B9F7-78CEC89B4E77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663A9-6B2A-4B8F-B487-4B8E9F30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D0D1F-D801-4591-AD9D-50B4D9CA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C42F-9A35-4DEA-9330-2E2C8D3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177AA-B024-4D88-9EB7-1C70DE66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3677-A903-4734-B9F7-78CEC89B4E77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C17CC-3BD6-4664-9286-AB8678B9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3A9E-4681-4EB4-AFC0-7042B8DA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C42F-9A35-4DEA-9330-2E2C8D3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3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1F4A-37CB-42C8-89A4-6CD06D45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498C-8D67-403F-BD3C-6810481C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B3C61-371E-4A9B-91C5-C51331021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8A401-CDBD-436C-992A-5D0FD61E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3677-A903-4734-B9F7-78CEC89B4E77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4E0A-5A69-4C38-9634-1D4364C6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34B52-2628-43C8-8F87-9B8C2AC4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C42F-9A35-4DEA-9330-2E2C8D3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4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9F2C-F625-4D4F-9F57-35B77DD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9AC6A-0FE0-4B9A-BB7B-7E27F46D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07E59-6ABE-4757-8366-E53DE2CB8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6D2D1-CCD1-40D7-9027-7E36BB39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3677-A903-4734-B9F7-78CEC89B4E77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71707-A1EF-48C2-BFD4-0C2070E2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CED5-3E2C-4706-8F1C-CA09CD1B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C42F-9A35-4DEA-9330-2E2C8D3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365A1-CC1A-4106-8858-CFD69044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9BA62-5306-4B2C-8E27-A15E5587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4AD7-5911-421F-9109-F8E69D98C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3677-A903-4734-B9F7-78CEC89B4E77}" type="datetimeFigureOut">
              <a:rPr lang="en-US" smtClean="0"/>
              <a:t>04/22/2019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ABB1-D316-49A2-89A2-50ED95418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26ADA-CCA5-494E-A112-289FE2B22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C42F-9A35-4DEA-9330-2E2C8D3F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0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653.photobucket.com/albums/uu259/rockc4/FanLED/?action=view&amp;current=mat_1-Copy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hotobucke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33401"/>
            <a:ext cx="8193811" cy="58508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58200" y="6416676"/>
            <a:ext cx="2133600" cy="365125"/>
          </a:xfrm>
        </p:spPr>
        <p:txBody>
          <a:bodyPr/>
          <a:lstStyle/>
          <a:p>
            <a:r>
              <a:rPr lang="en-US" dirty="0"/>
              <a:t>Page </a:t>
            </a:r>
            <a:fld id="{B9F97B88-C835-4534-B46D-8DD3D223C3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0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A4E57FE5-CCBF-4D85-971D-67183BD8B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3838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945DC9-2646-4C98-9354-7C67325C0E50}"/>
              </a:ext>
            </a:extLst>
          </p:cNvPr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Sona (</a:t>
            </a:r>
            <a:r>
              <a:rPr lang="en-US" spc="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UltraSonic</a:t>
            </a:r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805FC-45A5-4F17-B266-5FE56925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223836"/>
            <a:ext cx="8096250" cy="38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88719-8B66-4520-A6B4-48373CBCBB13}"/>
              </a:ext>
            </a:extLst>
          </p:cNvPr>
          <p:cNvSpPr txBox="1"/>
          <p:nvPr/>
        </p:nvSpPr>
        <p:spPr>
          <a:xfrm>
            <a:off x="2091359" y="5282623"/>
            <a:ext cx="8305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distance ?? </a:t>
            </a:r>
          </a:p>
        </p:txBody>
      </p:sp>
    </p:spTree>
    <p:extLst>
      <p:ext uri="{BB962C8B-B14F-4D97-AF65-F5344CB8AC3E}">
        <p14:creationId xmlns:p14="http://schemas.microsoft.com/office/powerpoint/2010/main" val="93052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11174EC1-1A05-4158-8A75-41859980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3838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F36233-67EA-429A-A9DD-CC751C6B2510}"/>
              </a:ext>
            </a:extLst>
          </p:cNvPr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25151-B7A4-48CD-9796-4BB2B0B77856}"/>
              </a:ext>
            </a:extLst>
          </p:cNvPr>
          <p:cNvSpPr txBox="1"/>
          <p:nvPr/>
        </p:nvSpPr>
        <p:spPr>
          <a:xfrm>
            <a:off x="1943078" y="1757028"/>
            <a:ext cx="83058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(TACCR)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PWM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duty cycles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4588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8F14A-8DB9-4420-AD5B-14530ED3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70" y="156518"/>
            <a:ext cx="7067259" cy="6858000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E4BC517-BFF1-423D-931A-E7F71D7D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3838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3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BFEF1A39-5844-45E7-A388-2D61C314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259" y="226219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8ECF0-630B-4CA3-AEB7-4FB3E87B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96" y="1186247"/>
            <a:ext cx="7880596" cy="505803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2E8C564-CA6E-4630-ADD0-4CC9A3DC2A03}"/>
              </a:ext>
            </a:extLst>
          </p:cNvPr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48950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80A64-4455-449B-8357-EFF9E8CC2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652462"/>
            <a:ext cx="9363075" cy="5553075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DFEE11B4-F748-40FE-817F-79DD6B13D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48" y="226219"/>
            <a:ext cx="11203459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E472F3-FE07-4200-9ADE-422C8D5EA51C}"/>
              </a:ext>
            </a:extLst>
          </p:cNvPr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5527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CD7CA0-E1F3-4102-83BC-04F68B7B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67" y="0"/>
            <a:ext cx="9240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5485C2-E35C-4B4D-B97B-788B71F6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81" y="0"/>
            <a:ext cx="90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8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83AC34F4-82FE-441B-870D-3247D14D7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3838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A8485B-8ACE-4FB0-BF02-98AC12CFA102}"/>
              </a:ext>
            </a:extLst>
          </p:cNvPr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15264-2834-4FBB-A559-F2805C63BE72}"/>
              </a:ext>
            </a:extLst>
          </p:cNvPr>
          <p:cNvSpPr txBox="1"/>
          <p:nvPr/>
        </p:nvSpPr>
        <p:spPr>
          <a:xfrm>
            <a:off x="1827749" y="1798217"/>
            <a:ext cx="83058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PWM: 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Pulse Width Modulation):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Kỹ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thuật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chế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rộng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xung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khiển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nguồn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điện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cấp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cho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tải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Động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c</a:t>
            </a:r>
            <a:r>
              <a:rPr lang="vi-VN" sz="3200" dirty="0">
                <a:solidFill>
                  <a:srgbClr val="000000"/>
                </a:solidFill>
                <a:latin typeface="Segoe UI" panose="020B0502040204020203" pitchFamily="34" charset="0"/>
              </a:rPr>
              <a:t>ơ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</a:rPr>
              <a:t>Đèn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 LED).</a:t>
            </a:r>
          </a:p>
          <a:p>
            <a:pPr marL="457200" indent="-457200">
              <a:buFontTx/>
              <a:buChar char="-"/>
            </a:pP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tín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xem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).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0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83AC34F4-82FE-441B-870D-3247D14D7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259" y="226219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A8485B-8ACE-4FB0-BF02-98AC12CFA102}"/>
              </a:ext>
            </a:extLst>
          </p:cNvPr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PWM</a:t>
            </a:r>
          </a:p>
        </p:txBody>
      </p:sp>
      <p:pic>
        <p:nvPicPr>
          <p:cNvPr id="2052" name="Picture 4" descr="HÃ¬nh áº£nh cÃ³ liÃªn quan">
            <a:extLst>
              <a:ext uri="{FF2B5EF4-FFF2-40B4-BE49-F238E27FC236}">
                <a16:creationId xmlns:a16="http://schemas.microsoft.com/office/drawing/2014/main" id="{7C69442F-3C2E-48E3-86B9-AB1657A31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059" y="1452565"/>
            <a:ext cx="7328844" cy="3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2E5E9-3CE5-411E-875E-1C115597AC5D}"/>
              </a:ext>
            </a:extLst>
          </p:cNvPr>
          <p:cNvSpPr txBox="1"/>
          <p:nvPr/>
        </p:nvSpPr>
        <p:spPr>
          <a:xfrm>
            <a:off x="2038339" y="5405435"/>
            <a:ext cx="8115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(period)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(duty cycles)</a:t>
            </a:r>
          </a:p>
        </p:txBody>
      </p:sp>
    </p:spTree>
    <p:extLst>
      <p:ext uri="{BB962C8B-B14F-4D97-AF65-F5344CB8AC3E}">
        <p14:creationId xmlns:p14="http://schemas.microsoft.com/office/powerpoint/2010/main" val="3073348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83AC34F4-82FE-441B-870D-3247D14D7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3838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A8485B-8ACE-4FB0-BF02-98AC12CFA102}"/>
              </a:ext>
            </a:extLst>
          </p:cNvPr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15264-2834-4FBB-A559-F2805C63BE72}"/>
              </a:ext>
            </a:extLst>
          </p:cNvPr>
          <p:cNvSpPr txBox="1"/>
          <p:nvPr/>
        </p:nvSpPr>
        <p:spPr>
          <a:xfrm>
            <a:off x="1827749" y="1798217"/>
            <a:ext cx="83058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duty cycles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PWM</a:t>
            </a:r>
          </a:p>
          <a:p>
            <a:pPr marL="457200" indent="-457200">
              <a:buFontTx/>
              <a:buChar char="-"/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duty cycles -&gt;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khiển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đ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ợc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ơ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tốc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LED (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sáng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)….</a:t>
            </a:r>
            <a:endParaRPr lang="en-US" sz="32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6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ounded Rectangle 4"/>
          <p:cNvSpPr>
            <a:spLocks noChangeArrowheads="1"/>
          </p:cNvSpPr>
          <p:nvPr/>
        </p:nvSpPr>
        <p:spPr bwMode="auto">
          <a:xfrm>
            <a:off x="1676400" y="223838"/>
            <a:ext cx="8839200" cy="64817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076" name="Picture 10" descr="Description: C:\Users\WIN7\Desktop\eco-icon-large.gif"/>
          <p:cNvPicPr>
            <a:picLocks noChangeAspect="1" noChangeArrowheads="1"/>
          </p:cNvPicPr>
          <p:nvPr/>
        </p:nvPicPr>
        <p:blipFill>
          <a:blip r:embed="rId3" cstate="print"/>
          <a:srcRect l="-2441" t="-652" r="-1285" b="-652"/>
          <a:stretch>
            <a:fillRect/>
          </a:stretch>
        </p:blipFill>
        <p:spPr bwMode="auto">
          <a:xfrm>
            <a:off x="8991600" y="5200650"/>
            <a:ext cx="101123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76400" y="609601"/>
            <a:ext cx="8686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CÂU LẠC BỘ NGHIÊN CỨU KHOA HỌC KHOA ĐIỆN-ĐIỆN </a:t>
            </a:r>
            <a:r>
              <a:rPr lang="en-US" sz="2200" b="1" i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TỬ </a:t>
            </a:r>
          </a:p>
          <a:p>
            <a:pPr algn="ctr">
              <a:defRPr/>
            </a:pPr>
            <a:r>
              <a:rPr lang="en-US" sz="2200" b="1" i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ĐH </a:t>
            </a:r>
            <a:r>
              <a:rPr lang="en-US" sz="2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BÁCH </a:t>
            </a:r>
            <a:r>
              <a:rPr lang="en-US" sz="2200" b="1" i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TP. HỒ CHÍ MINH</a:t>
            </a:r>
            <a:endParaRPr lang="en-US" sz="22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8600" y="3322015"/>
            <a:ext cx="8991600" cy="160043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400" b="1" cap="all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LESSON 3</a:t>
            </a:r>
          </a:p>
          <a:p>
            <a:pPr algn="ctr">
              <a:defRPr/>
            </a:pPr>
            <a:r>
              <a:rPr lang="en-US" sz="5400" b="1" cap="all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Capture &amp; compare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0"/>
            <a:ext cx="2743200" cy="40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571750" y="2536763"/>
            <a:ext cx="68961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MSP430</a:t>
            </a: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COURSE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541" y="2387074"/>
            <a:ext cx="5826919" cy="1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5300" y="1524001"/>
            <a:ext cx="3581401" cy="53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415691" y="5943600"/>
            <a:ext cx="5504259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Training document for C19 course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58200" y="6416676"/>
            <a:ext cx="2133600" cy="365125"/>
          </a:xfrm>
        </p:spPr>
        <p:txBody>
          <a:bodyPr/>
          <a:lstStyle/>
          <a:p>
            <a:r>
              <a:rPr lang="en-US" dirty="0"/>
              <a:t>Page </a:t>
            </a:r>
            <a:fld id="{B9F97B88-C835-4534-B46D-8DD3D223C3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2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 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676400" y="223838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0"/>
            <a:ext cx="2895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 descr="Description: C:\Users\WIN7\Desktop\eco-icon-large.gif"/>
          <p:cNvPicPr>
            <a:picLocks noChangeAspect="1" noChangeArrowheads="1"/>
          </p:cNvPicPr>
          <p:nvPr/>
        </p:nvPicPr>
        <p:blipFill>
          <a:blip r:embed="rId3" cstate="print"/>
          <a:srcRect l="-2441" t="-652" r="-1285" b="-652"/>
          <a:stretch>
            <a:fillRect/>
          </a:stretch>
        </p:blipFill>
        <p:spPr bwMode="auto">
          <a:xfrm>
            <a:off x="9296400" y="5257800"/>
            <a:ext cx="101123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ộp Văn bản 7"/>
          <p:cNvSpPr txBox="1"/>
          <p:nvPr/>
        </p:nvSpPr>
        <p:spPr>
          <a:xfrm>
            <a:off x="2907957" y="2117125"/>
            <a:ext cx="6040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Capture</a:t>
            </a:r>
          </a:p>
          <a:p>
            <a:pPr marL="342900" indent="-342900">
              <a:buAutoNum type="arabicPeriod"/>
            </a:pPr>
            <a:r>
              <a:rPr lang="en-US" sz="3200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219996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420B-DC7E-4439-B05D-E534EEA622C0}"/>
              </a:ext>
            </a:extLst>
          </p:cNvPr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D686B0AF-E11F-4744-A385-5B92A70A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3838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ACE408D-8CFE-4BB9-BEC4-7DAB57A7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0"/>
            <a:ext cx="2895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0" descr="Description: C:\Users\WIN7\Desktop\eco-icon-large.gif">
            <a:extLst>
              <a:ext uri="{FF2B5EF4-FFF2-40B4-BE49-F238E27FC236}">
                <a16:creationId xmlns:a16="http://schemas.microsoft.com/office/drawing/2014/main" id="{6F94CBFD-2511-4F05-BA31-1E4DED28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-2441" t="-652" r="-1285" b="-652"/>
          <a:stretch>
            <a:fillRect/>
          </a:stretch>
        </p:blipFill>
        <p:spPr bwMode="auto">
          <a:xfrm>
            <a:off x="9296400" y="5257800"/>
            <a:ext cx="101123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9A0FA-6320-4824-A173-B8B06535DE6F}"/>
              </a:ext>
            </a:extLst>
          </p:cNvPr>
          <p:cNvSpPr txBox="1"/>
          <p:nvPr/>
        </p:nvSpPr>
        <p:spPr>
          <a:xfrm>
            <a:off x="1884361" y="1720502"/>
            <a:ext cx="83058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 block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CCR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(TimerA0: CCR1, CCR2, CCR3)</a:t>
            </a:r>
          </a:p>
          <a:p>
            <a:pPr marL="342900" indent="-3429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external pin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signal.</a:t>
            </a:r>
          </a:p>
          <a:p>
            <a:pPr marL="342900" indent="-3429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??</a:t>
            </a:r>
          </a:p>
        </p:txBody>
      </p:sp>
    </p:spTree>
    <p:extLst>
      <p:ext uri="{BB962C8B-B14F-4D97-AF65-F5344CB8AC3E}">
        <p14:creationId xmlns:p14="http://schemas.microsoft.com/office/powerpoint/2010/main" val="11223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420B-DC7E-4439-B05D-E534EEA622C0}"/>
              </a:ext>
            </a:extLst>
          </p:cNvPr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D686B0AF-E11F-4744-A385-5B92A70A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3838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ACE408D-8CFE-4BB9-BEC4-7DAB57A7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0"/>
            <a:ext cx="2895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0" descr="Description: C:\Users\WIN7\Desktop\eco-icon-large.gif">
            <a:extLst>
              <a:ext uri="{FF2B5EF4-FFF2-40B4-BE49-F238E27FC236}">
                <a16:creationId xmlns:a16="http://schemas.microsoft.com/office/drawing/2014/main" id="{6F94CBFD-2511-4F05-BA31-1E4DED28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-2441" t="-652" r="-1285" b="-652"/>
          <a:stretch>
            <a:fillRect/>
          </a:stretch>
        </p:blipFill>
        <p:spPr bwMode="auto">
          <a:xfrm>
            <a:off x="9296400" y="5257800"/>
            <a:ext cx="101123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768486-1E0D-4135-9544-848171030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284" y="1295401"/>
            <a:ext cx="6690154" cy="46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4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6BC26-F0C3-4253-BF1D-4645F345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419100"/>
            <a:ext cx="10258425" cy="6019800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5B303D0A-B72B-4B6F-BED1-B111AE1F5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85" y="223838"/>
            <a:ext cx="11071655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420B-DC7E-4439-B05D-E534EEA622C0}"/>
              </a:ext>
            </a:extLst>
          </p:cNvPr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D686B0AF-E11F-4744-A385-5B92A70A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3838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ACE408D-8CFE-4BB9-BEC4-7DAB57A7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0"/>
            <a:ext cx="2895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0" descr="Description: C:\Users\WIN7\Desktop\eco-icon-large.gif">
            <a:extLst>
              <a:ext uri="{FF2B5EF4-FFF2-40B4-BE49-F238E27FC236}">
                <a16:creationId xmlns:a16="http://schemas.microsoft.com/office/drawing/2014/main" id="{6F94CBFD-2511-4F05-BA31-1E4DED28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-2441" t="-652" r="-1285" b="-652"/>
          <a:stretch>
            <a:fillRect/>
          </a:stretch>
        </p:blipFill>
        <p:spPr bwMode="auto">
          <a:xfrm>
            <a:off x="9296400" y="5257800"/>
            <a:ext cx="101123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9A0FA-6320-4824-A173-B8B06535DE6F}"/>
              </a:ext>
            </a:extLst>
          </p:cNvPr>
          <p:cNvSpPr txBox="1"/>
          <p:nvPr/>
        </p:nvSpPr>
        <p:spPr>
          <a:xfrm>
            <a:off x="2094593" y="1658174"/>
            <a:ext cx="8305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???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TACCRx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B9087-CA37-49AA-A18B-EBB377E95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826" y="2729737"/>
            <a:ext cx="8210774" cy="12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3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B09E816-F124-46F7-B47A-BD674836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3838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D9962C5-C6BE-4567-A93F-DA09C1CE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0"/>
            <a:ext cx="2895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 descr="Description: C:\Users\WIN7\Desktop\eco-icon-large.gif">
            <a:extLst>
              <a:ext uri="{FF2B5EF4-FFF2-40B4-BE49-F238E27FC236}">
                <a16:creationId xmlns:a16="http://schemas.microsoft.com/office/drawing/2014/main" id="{008A30DB-B9E9-4684-BC3A-A6CC22EB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-2441" t="-652" r="-1285" b="-652"/>
          <a:stretch>
            <a:fillRect/>
          </a:stretch>
        </p:blipFill>
        <p:spPr bwMode="auto">
          <a:xfrm>
            <a:off x="9296400" y="5257800"/>
            <a:ext cx="101123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6780F40-5050-4F0C-9848-42281244FE77}"/>
              </a:ext>
            </a:extLst>
          </p:cNvPr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Sona (</a:t>
            </a:r>
            <a:r>
              <a:rPr lang="en-US" spc="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UltraSonic</a:t>
            </a:r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1026" name="Picture 2" descr="Káº¿t quáº£ hÃ¬nh áº£nh cho cam bien sieu am">
            <a:extLst>
              <a:ext uri="{FF2B5EF4-FFF2-40B4-BE49-F238E27FC236}">
                <a16:creationId xmlns:a16="http://schemas.microsoft.com/office/drawing/2014/main" id="{10CF063C-CF46-47A1-B316-E8AC0D8D7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9" b="19333"/>
          <a:stretch/>
        </p:blipFill>
        <p:spPr bwMode="auto">
          <a:xfrm>
            <a:off x="3238500" y="1295401"/>
            <a:ext cx="5715000" cy="339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97131-02A8-4C29-8E6D-8E6CDE465D34}"/>
              </a:ext>
            </a:extLst>
          </p:cNvPr>
          <p:cNvSpPr txBox="1"/>
          <p:nvPr/>
        </p:nvSpPr>
        <p:spPr>
          <a:xfrm>
            <a:off x="1943078" y="4806057"/>
            <a:ext cx="8305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42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B09E816-F124-46F7-B47A-BD674836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3838"/>
            <a:ext cx="8839200" cy="6405562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4F81BD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D9962C5-C6BE-4567-A93F-DA09C1CE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0"/>
            <a:ext cx="2895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 descr="Description: C:\Users\WIN7\Desktop\eco-icon-large.gif">
            <a:extLst>
              <a:ext uri="{FF2B5EF4-FFF2-40B4-BE49-F238E27FC236}">
                <a16:creationId xmlns:a16="http://schemas.microsoft.com/office/drawing/2014/main" id="{008A30DB-B9E9-4684-BC3A-A6CC22EB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-2441" t="-652" r="-1285" b="-652"/>
          <a:stretch>
            <a:fillRect/>
          </a:stretch>
        </p:blipFill>
        <p:spPr bwMode="auto">
          <a:xfrm>
            <a:off x="9296400" y="5257800"/>
            <a:ext cx="101123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6780F40-5050-4F0C-9848-42281244FE77}"/>
              </a:ext>
            </a:extLst>
          </p:cNvPr>
          <p:cNvSpPr txBox="1">
            <a:spLocks/>
          </p:cNvSpPr>
          <p:nvPr/>
        </p:nvSpPr>
        <p:spPr>
          <a:xfrm>
            <a:off x="2209800" y="381002"/>
            <a:ext cx="7772400" cy="9143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Sona (</a:t>
            </a:r>
            <a:r>
              <a:rPr lang="en-US" spc="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UltraSonic</a:t>
            </a:r>
            <a:r>
              <a:rPr lang="en-US" spc="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8F9305-EF14-4F0D-8976-3073DBEA05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21" t="-515" r="11617" b="515"/>
          <a:stretch/>
        </p:blipFill>
        <p:spPr>
          <a:xfrm>
            <a:off x="2559907" y="1025525"/>
            <a:ext cx="6931497" cy="3695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7F003D-3CF6-404B-A8EC-8A2F6956BCBE}"/>
              </a:ext>
            </a:extLst>
          </p:cNvPr>
          <p:cNvSpPr txBox="1"/>
          <p:nvPr/>
        </p:nvSpPr>
        <p:spPr>
          <a:xfrm>
            <a:off x="1943078" y="4806057"/>
            <a:ext cx="8305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0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342</Words>
  <Application>Microsoft Office PowerPoint</Application>
  <PresentationFormat>Widescreen</PresentationFormat>
  <Paragraphs>52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Tam Nguyen</dc:creator>
  <cp:lastModifiedBy>Thanh Tam Nguyen</cp:lastModifiedBy>
  <cp:revision>11</cp:revision>
  <dcterms:created xsi:type="dcterms:W3CDTF">2019-04-19T16:21:21Z</dcterms:created>
  <dcterms:modified xsi:type="dcterms:W3CDTF">2019-04-21T17:20:16Z</dcterms:modified>
</cp:coreProperties>
</file>