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434"/>
    <a:srgbClr val="D0CECE"/>
    <a:srgbClr val="8E222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5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9CCC-8FAB-4CA0-934B-158B72CC786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CDFA-8118-41BF-B98F-A31724E8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39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MachinesRUs</a:t>
            </a:r>
            <a:endParaRPr lang="en-US" sz="8000" b="1" dirty="0">
              <a:solidFill>
                <a:schemeClr val="bg2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8" y="6188528"/>
            <a:ext cx="416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A3434"/>
                </a:solidFill>
              </a:rPr>
              <a:t>By Nate </a:t>
            </a:r>
            <a:r>
              <a:rPr lang="en-US" sz="2400" b="1" dirty="0" err="1" smtClean="0">
                <a:solidFill>
                  <a:srgbClr val="FA3434"/>
                </a:solidFill>
              </a:rPr>
              <a:t>Deml</a:t>
            </a:r>
            <a:r>
              <a:rPr lang="en-US" sz="2400" b="1" dirty="0" smtClean="0">
                <a:solidFill>
                  <a:srgbClr val="FA3434"/>
                </a:solidFill>
              </a:rPr>
              <a:t> &amp; Caleb Rush</a:t>
            </a:r>
            <a:endParaRPr lang="en-US" sz="2400" b="1" dirty="0">
              <a:solidFill>
                <a:srgbClr val="FA3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68533" y="2655006"/>
            <a:ext cx="2912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Observer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79" y="103317"/>
            <a:ext cx="8211472" cy="48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81" y="164755"/>
            <a:ext cx="11139233" cy="65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8576" y="2655006"/>
            <a:ext cx="3645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Two-Phase</a:t>
            </a:r>
          </a:p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Termination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01" y="2205802"/>
            <a:ext cx="2144731" cy="27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33" y="512065"/>
            <a:ext cx="4546324" cy="57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4679" y="2655006"/>
            <a:ext cx="25330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Overall </a:t>
            </a:r>
            <a:b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26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Practical Uses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367643"/>
            <a:ext cx="10722429" cy="27921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3000"/>
              </a:spcAft>
            </a:pPr>
            <a:r>
              <a:rPr lang="en-US" dirty="0" err="1" smtClean="0"/>
              <a:t>MachinesRUs</a:t>
            </a:r>
            <a:r>
              <a:rPr lang="en-US" dirty="0" smtClean="0"/>
              <a:t> could be repurposed into a web application that feeds the data to people monitoring machines in actual manufacturing environments.</a:t>
            </a:r>
          </a:p>
          <a:p>
            <a:r>
              <a:rPr lang="en-US" dirty="0" smtClean="0"/>
              <a:t>This is basically what Process &amp; Data Automation does for companies.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Design Patterns Used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71700"/>
            <a:ext cx="1051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Factory				</a:t>
            </a:r>
            <a:r>
              <a:rPr lang="en-US" sz="2800" dirty="0" smtClean="0">
                <a:solidFill>
                  <a:srgbClr val="FA3434"/>
                </a:solidFill>
              </a:rPr>
              <a:t>- Creational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Composite			</a:t>
            </a:r>
            <a:r>
              <a:rPr lang="en-US" sz="2800" dirty="0" smtClean="0">
                <a:solidFill>
                  <a:srgbClr val="FA3434"/>
                </a:solidFill>
              </a:rPr>
              <a:t>- Partitioning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Dynamic Linkage		</a:t>
            </a:r>
            <a:r>
              <a:rPr lang="en-US" sz="2800" dirty="0" smtClean="0">
                <a:solidFill>
                  <a:srgbClr val="FA3434"/>
                </a:solidFill>
              </a:rPr>
              <a:t>- Structural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Observer				</a:t>
            </a:r>
            <a:r>
              <a:rPr lang="en-US" sz="2800" dirty="0" smtClean="0">
                <a:solidFill>
                  <a:srgbClr val="FA3434"/>
                </a:solidFill>
              </a:rPr>
              <a:t>- Behavioral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Two-Phase Termination	</a:t>
            </a:r>
            <a:r>
              <a:rPr lang="en-US" sz="2800" dirty="0" smtClean="0">
                <a:solidFill>
                  <a:srgbClr val="FA3434"/>
                </a:solidFill>
              </a:rPr>
              <a:t>- Concurrency</a:t>
            </a:r>
            <a:endParaRPr lang="en-US" sz="2800" dirty="0">
              <a:solidFill>
                <a:srgbClr val="FA3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4679" y="2655006"/>
            <a:ext cx="25330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Overall </a:t>
            </a:r>
            <a:b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14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729258" y="2834620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Factory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36" y="506421"/>
            <a:ext cx="6147880" cy="41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41" y="271470"/>
            <a:ext cx="8924176" cy="60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284427" y="2834620"/>
            <a:ext cx="3233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Composite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09" y="5191677"/>
            <a:ext cx="6266541" cy="15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8" y="1962923"/>
            <a:ext cx="11434482" cy="28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461659" y="103317"/>
            <a:ext cx="8605157" cy="66730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87768" y="2655006"/>
            <a:ext cx="2874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Dynamic </a:t>
            </a:r>
          </a:p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Linkage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07" y="103317"/>
            <a:ext cx="8567059" cy="48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55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Office Theme</vt:lpstr>
      <vt:lpstr>MachinesRUs</vt:lpstr>
      <vt:lpstr>PowerPoint Presentation</vt:lpstr>
      <vt:lpstr>Design Patterns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Erie - The Behrend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MachinesRUs</dc:title>
  <dc:creator>Caleb Rush</dc:creator>
  <cp:lastModifiedBy>Caleb Rush</cp:lastModifiedBy>
  <cp:revision>8</cp:revision>
  <dcterms:created xsi:type="dcterms:W3CDTF">2016-04-28T02:17:38Z</dcterms:created>
  <dcterms:modified xsi:type="dcterms:W3CDTF">2016-04-28T03:29:14Z</dcterms:modified>
</cp:coreProperties>
</file>