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0426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#FF5722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#009688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728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323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400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02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1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8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26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91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2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7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26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0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95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Show &amp; Tell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5722"/>
                </a:solidFill>
              </a:rPr>
              <a:t>Slide Editor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9688"/>
                </a:solidFill>
              </a:rPr>
              <a:t>By: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9688"/>
                </a:solidFill>
              </a:rPr>
              <a:t>Caleb Rush, Nicholas Totolos, Matt Downey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Taking Snapshots of Pages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Use a library called “html2canvas” to convert preview element to canvas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Use canvas features to retrieve a data URL for the page’s image data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Send data URL to server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Decode and save data as image like before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Lessons Learned - Nick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GitHub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SQL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JavaScript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JavaBeans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CSS is not for the weak minded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968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Lessons Learned - Caleb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Collaboration is difficult, but extremely important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CSS makes children cry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Lessons Learned - Matt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Documentation Vs Implementation of Web-Tech</a:t>
            </a:r>
          </a:p>
          <a:p>
            <a:pPr marL="971550" lvl="1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Test everything for yourself, don’t always assume it will work</a:t>
            </a:r>
          </a:p>
          <a:p>
            <a:pPr marL="971550" lvl="1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Not all documentation is equal, some sources are much more helpful than others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Common Practice Vs Best Practice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CSS makes me cry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Design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624" y="766525"/>
            <a:ext cx="5707675" cy="32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9688"/>
                </a:solidFill>
              </a:rPr>
              <a:t>RESTful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MVC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9688"/>
                </a:solidFill>
              </a:rPr>
              <a:t>Glassfish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9688"/>
                </a:solidFill>
              </a:rPr>
              <a:t>JSP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9688"/>
                </a:solidFill>
              </a:rPr>
              <a:t>JDBC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0" y="-181875"/>
            <a:ext cx="8520600" cy="53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Model Design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Client/Server Programming Paradigm - Issues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2000" cy="35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009688"/>
                </a:solidFill>
              </a:rPr>
              <a:t>Client/Server programming is very different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009688"/>
                </a:solidFill>
              </a:rPr>
              <a:t>Easy to write bad code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009688"/>
                </a:solidFill>
              </a:rPr>
              <a:t>Disorienting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900" dirty="0">
              <a:solidFill>
                <a:srgbClr val="00968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Client/Server Programming Paradigm - Resolution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2000" cy="35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Each group member worked on a different </a:t>
            </a:r>
            <a:r>
              <a:rPr lang="en" dirty="0" smtClean="0">
                <a:solidFill>
                  <a:srgbClr val="009688"/>
                </a:solidFill>
              </a:rPr>
              <a:t>perspective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009688"/>
                </a:solidFill>
              </a:rPr>
              <a:t>Every </a:t>
            </a:r>
            <a:r>
              <a:rPr lang="en" dirty="0">
                <a:solidFill>
                  <a:srgbClr val="009688"/>
                </a:solidFill>
              </a:rPr>
              <a:t>group member could think clearly in their own context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009688"/>
                </a:solidFill>
              </a:rPr>
              <a:t>Forced </a:t>
            </a:r>
            <a:r>
              <a:rPr lang="en" dirty="0">
                <a:solidFill>
                  <a:srgbClr val="009688"/>
                </a:solidFill>
              </a:rPr>
              <a:t>us to agree upon a common interface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009688"/>
                </a:solidFill>
              </a:rPr>
              <a:t>Allowed </a:t>
            </a:r>
            <a:r>
              <a:rPr lang="en" dirty="0">
                <a:solidFill>
                  <a:srgbClr val="009688"/>
                </a:solidFill>
              </a:rPr>
              <a:t>us to divide the responsibilities logically and rationally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solidFill>
                <a:srgbClr val="009688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solidFill>
                <a:srgbClr val="009688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solidFill>
                <a:srgbClr val="00968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Client/Server Programming Paradigm - Resolution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2000" cy="35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Document/Comment </a:t>
            </a:r>
            <a:r>
              <a:rPr lang="en" b="1" i="1" u="sng" dirty="0">
                <a:solidFill>
                  <a:srgbClr val="FF0000"/>
                </a:solidFill>
              </a:rPr>
              <a:t>EVERYTHING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Made sure we understood everything we wrote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Explain our reasoning for other team members, and even future selves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Helped us understand each other's code in case it needed fixed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25" y="58512"/>
            <a:ext cx="7646325" cy="50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Moving and Resizing Entities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Create an HTML element to represent each entity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Use jQueryUI features to make the elements draggable and resizeable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Subscribe event listeners to elements to update entities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9688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Saving Images to the Database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Images are uploaded client side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Images are encoded to Base64 data URLs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Data URLs are sent to the server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Data URLs are decoded back into binary image data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Image is saved to file on server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Path to image is saved to database</a:t>
            </a:r>
          </a:p>
          <a:p>
            <a:pPr marL="514350" lvl="0" indent="-285750" rtl="0">
              <a:spcBef>
                <a:spcPts val="0"/>
              </a:spcBef>
              <a:buClr>
                <a:srgbClr val="009688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9688"/>
                </a:solidFill>
              </a:rPr>
              <a:t>When image is loaded back later, we can just use the path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spearmint</vt:lpstr>
      <vt:lpstr>Show &amp; Tell Slide Editor</vt:lpstr>
      <vt:lpstr>Design</vt:lpstr>
      <vt:lpstr>Model Design</vt:lpstr>
      <vt:lpstr>Client/Server Programming Paradigm - Issues</vt:lpstr>
      <vt:lpstr>Client/Server Programming Paradigm - Resolution</vt:lpstr>
      <vt:lpstr>Client/Server Programming Paradigm - Resolution</vt:lpstr>
      <vt:lpstr>PowerPoint Presentation</vt:lpstr>
      <vt:lpstr>Moving and Resizing Entities</vt:lpstr>
      <vt:lpstr>Saving Images to the Database</vt:lpstr>
      <vt:lpstr>Taking Snapshots of Pages</vt:lpstr>
      <vt:lpstr>Lessons Learned - Nick</vt:lpstr>
      <vt:lpstr>Lessons Learned - Caleb</vt:lpstr>
      <vt:lpstr>Lessons Learned - Matt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&amp; Tell Slide Editor</dc:title>
  <cp:lastModifiedBy>NICHOLAS TOTOLOS</cp:lastModifiedBy>
  <cp:revision>1</cp:revision>
  <dcterms:modified xsi:type="dcterms:W3CDTF">2016-05-05T21:13:01Z</dcterms:modified>
</cp:coreProperties>
</file>