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8"/>
  </p:notesMasterIdLst>
  <p:sldIdLst>
    <p:sldId id="256" r:id="rId3"/>
    <p:sldId id="262" r:id="rId4"/>
    <p:sldId id="275" r:id="rId5"/>
    <p:sldId id="263" r:id="rId6"/>
    <p:sldId id="264" r:id="rId7"/>
    <p:sldId id="266" r:id="rId8"/>
    <p:sldId id="267" r:id="rId9"/>
    <p:sldId id="277" r:id="rId10"/>
    <p:sldId id="278" r:id="rId11"/>
    <p:sldId id="279" r:id="rId12"/>
    <p:sldId id="280" r:id="rId13"/>
    <p:sldId id="281" r:id="rId14"/>
    <p:sldId id="273" r:id="rId15"/>
    <p:sldId id="28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2"/>
            <p14:sldId id="275"/>
            <p14:sldId id="263"/>
            <p14:sldId id="264"/>
            <p14:sldId id="266"/>
            <p14:sldId id="267"/>
            <p14:sldId id="277"/>
            <p14:sldId id="278"/>
            <p14:sldId id="279"/>
            <p14:sldId id="280"/>
            <p14:sldId id="281"/>
            <p14:sldId id="273"/>
            <p14:sldId id="282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61657"/>
            <a:ext cx="5098961" cy="1068560"/>
          </a:xfrm>
        </p:spPr>
        <p:txBody>
          <a:bodyPr>
            <a:normAutofit/>
          </a:bodyPr>
          <a:lstStyle/>
          <a:p>
            <a:r>
              <a:rPr lang="en-US" dirty="0" smtClean="0"/>
              <a:t>RTE Presentation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8986" y="5054959"/>
            <a:ext cx="4868215" cy="190607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/>
              <a:t>			 Rushab Munot</a:t>
            </a:r>
          </a:p>
          <a:p>
            <a:pPr>
              <a:lnSpc>
                <a:spcPct val="130000"/>
              </a:lnSpc>
            </a:pPr>
            <a:r>
              <a:rPr lang="en-US" sz="2400" b="1" dirty="0" smtClean="0"/>
              <a:t>		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Year Undergraduate,</a:t>
            </a:r>
            <a:br>
              <a:rPr lang="en-US" sz="2400" b="1" dirty="0" smtClean="0"/>
            </a:br>
            <a:r>
              <a:rPr lang="en-US" sz="2400" b="1" dirty="0" smtClean="0"/>
              <a:t>	           Dept. of CSE, IIT Kanpur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97734" y="2133248"/>
            <a:ext cx="10315979" cy="281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Parameter Tying by Quantization applied to Logistic Regression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	(Prof </a:t>
            </a:r>
            <a:r>
              <a:rPr lang="en-US" sz="2000" b="1" dirty="0" err="1" smtClean="0">
                <a:solidFill>
                  <a:schemeClr val="bg1"/>
                </a:solidFill>
              </a:rPr>
              <a:t>Vibhav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Gogate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, UTD and Prof </a:t>
            </a:r>
            <a:r>
              <a:rPr lang="en-US" sz="2000" b="1" dirty="0" err="1" smtClean="0">
                <a:solidFill>
                  <a:schemeClr val="bg1"/>
                </a:solidFill>
              </a:rPr>
              <a:t>Piyush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Rai</a:t>
            </a:r>
            <a:r>
              <a:rPr lang="en-US" sz="2000" b="1" dirty="0" smtClean="0">
                <a:solidFill>
                  <a:schemeClr val="bg1"/>
                </a:solidFill>
              </a:rPr>
              <a:t> (IIT Kanpur)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Hacking/ML Tasks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	(Prof </a:t>
            </a:r>
            <a:r>
              <a:rPr lang="en-US" sz="2000" b="1" dirty="0" err="1" smtClean="0">
                <a:solidFill>
                  <a:schemeClr val="bg1"/>
                </a:solidFill>
              </a:rPr>
              <a:t>Manindra</a:t>
            </a:r>
            <a:r>
              <a:rPr lang="en-US" sz="2000" b="1" dirty="0" smtClean="0">
                <a:solidFill>
                  <a:schemeClr val="bg1"/>
                </a:solidFill>
              </a:rPr>
              <a:t> Agarwal and NY Office IIT Kanpur)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0"/>
            <a:ext cx="11333408" cy="1208868"/>
          </a:xfrm>
        </p:spPr>
        <p:txBody>
          <a:bodyPr/>
          <a:lstStyle/>
          <a:p>
            <a:r>
              <a:rPr lang="en-US" dirty="0" smtClean="0"/>
              <a:t>Hacking/ ML Tasks: Introduction 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38504"/>
            <a:ext cx="10933089" cy="470396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involved two tasks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Debugging of an existing code to automate of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Phabricator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Daemons when the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image is run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develop a code for feature selection (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names, skills,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from profiles (html files)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0"/>
            <a:ext cx="11333408" cy="1208868"/>
          </a:xfrm>
        </p:spPr>
        <p:txBody>
          <a:bodyPr/>
          <a:lstStyle/>
          <a:p>
            <a:r>
              <a:rPr lang="en-US" dirty="0" smtClean="0"/>
              <a:t>Hacking/ ML Tasks:</a:t>
            </a:r>
            <a:r>
              <a:rPr lang="en-US" sz="2800" dirty="0" smtClean="0"/>
              <a:t> Automation of </a:t>
            </a:r>
            <a:r>
              <a:rPr lang="en-US" sz="2800" dirty="0" err="1" smtClean="0"/>
              <a:t>phabricator</a:t>
            </a:r>
            <a:r>
              <a:rPr lang="en-US" sz="2800" dirty="0" smtClean="0"/>
              <a:t> daemons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38504"/>
            <a:ext cx="10933089" cy="470396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involved working on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phabricator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a little bit on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kubernetes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task was to automate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phabricator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daemons while keeping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phabricator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properly connected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was a totally new platform to work on</a:t>
            </a:r>
          </a:p>
        </p:txBody>
      </p:sp>
    </p:spTree>
    <p:extLst>
      <p:ext uri="{BB962C8B-B14F-4D97-AF65-F5344CB8AC3E}">
        <p14:creationId xmlns:p14="http://schemas.microsoft.com/office/powerpoint/2010/main" val="375195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0"/>
            <a:ext cx="11333408" cy="1208868"/>
          </a:xfrm>
        </p:spPr>
        <p:txBody>
          <a:bodyPr/>
          <a:lstStyle/>
          <a:p>
            <a:r>
              <a:rPr lang="en-US" dirty="0" smtClean="0"/>
              <a:t>Hacking/ ML Tasks:</a:t>
            </a:r>
            <a:r>
              <a:rPr lang="en-US" sz="2800" dirty="0" smtClean="0"/>
              <a:t> Feature Selection from html files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38504"/>
            <a:ext cx="10933089" cy="470396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this task the challenge was that the document vectors of all the documents were similar as were the word vectors for related words i.e. the word vectors for ‘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ajay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rakesh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 ‘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flipkart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‘amazon’, ‘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ebay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were quite similar.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extract these features, skip gram with negative sampling was used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word vectors were then multiplied by their term frequencies in a particular document to create a dissimilarity between related words</a:t>
            </a:r>
          </a:p>
        </p:txBody>
      </p:sp>
    </p:spTree>
    <p:extLst>
      <p:ext uri="{BB962C8B-B14F-4D97-AF65-F5344CB8AC3E}">
        <p14:creationId xmlns:p14="http://schemas.microsoft.com/office/powerpoint/2010/main" val="19012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337" y="97801"/>
            <a:ext cx="10749367" cy="1208868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7" y="1751527"/>
            <a:ext cx="10529553" cy="4560372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would like to thank Prof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Manindra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Agarwal and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Sajay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Khosla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sir for giving me this opportunity to present myself,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Mrs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Nazia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our project manager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would like to thank my mentor Prof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Vibhav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Gogate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University of Texas at Dallas, and my IITK mentor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Piyush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also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Purshottam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would like to thank my parents and family to support me throughout this project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Further I would like to thank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Adarsh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Jagannatha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Saksham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Sharma,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Vikraman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Aadil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Hayat for mentoring the hacking/ ML tasks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would also like to thank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Abhinav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Agrawal for being such a wonderful team mate and also Amur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Ghos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Labhansh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Agarwal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 special thanks to all my friends who have supported me throughout this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32" y="97801"/>
            <a:ext cx="10749367" cy="1208868"/>
          </a:xfrm>
        </p:spPr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7" y="1751527"/>
            <a:ext cx="10529553" cy="456037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Parameter Tying by Quantization –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Gogate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Ruozzi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Chou,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Sarkhel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Programming Approach to one dimensional k-means clustering- Wang and Song, 2011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selectionL1 vs. L2 regularization, and rotational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invariance- Andrew Ng, 2004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Distributed Representations of Words and Phrases and their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Compositionality –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Mikolov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Distributed Representations of Sentences and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Documents-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Mikolov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Quoc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Language/Platform: python,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kubernetes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phabricator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Packages used/tried: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Theano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gensim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-learn,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scipy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058" y="2936382"/>
            <a:ext cx="7000741" cy="1512223"/>
          </a:xfrm>
        </p:spPr>
        <p:txBody>
          <a:bodyPr/>
          <a:lstStyle/>
          <a:p>
            <a:pPr algn="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Parameter Tying by 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194442" cy="444776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major problem in machine learning is the problem of over-fitting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paper ‘On Parameter Tying by quantization’ (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Gogate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Ruozzi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Chou,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Sarkhel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from UTD, 2016) discusses one such way in which the parameters are bound by certain equality constraints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method generally applies where there are a large number of features compared to the number of examples</a:t>
            </a: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879"/>
            <a:ext cx="11406389" cy="1228436"/>
          </a:xfrm>
        </p:spPr>
        <p:txBody>
          <a:bodyPr/>
          <a:lstStyle/>
          <a:p>
            <a:r>
              <a:rPr lang="en-US" dirty="0" smtClean="0"/>
              <a:t>On Parameter Tying by Quantization: </a:t>
            </a:r>
            <a:r>
              <a:rPr lang="en-US" sz="2800" dirty="0" smtClean="0"/>
              <a:t>Background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1936349"/>
            <a:ext cx="10515600" cy="4026569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basic task of parameter learning is to minimize the cross-validation error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as the learning is done only over the training set, the problem of over-fitting arises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reduce over-fitting certain constraints are put on the learning algorithm, which are generally supervised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method, however the constraints imposed are unsupervised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constraints are decided on the basis of the learned weights</a:t>
            </a:r>
          </a:p>
        </p:txBody>
      </p:sp>
    </p:spTree>
    <p:extLst>
      <p:ext uri="{BB962C8B-B14F-4D97-AF65-F5344CB8AC3E}">
        <p14:creationId xmlns:p14="http://schemas.microsoft.com/office/powerpoint/2010/main" val="30416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Parameter Tying by Quantization: </a:t>
            </a:r>
            <a:r>
              <a:rPr lang="en-US" sz="2800" dirty="0" smtClean="0"/>
              <a:t>The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38325"/>
                <a:ext cx="967096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Start by learning the parameters using any standard method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Divide the parameters into k classes,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using one-dimensional k-means clustering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above can be achieved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time using dynamic programming. (Wang and Song, 2011)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parameters are now relearned such that the parameters within the same class have equal weights i.e.</a:t>
                </a:r>
                <a:b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38325"/>
                <a:ext cx="9670960" cy="4351338"/>
              </a:xfrm>
              <a:blipFill rotWithShape="0">
                <a:blip r:embed="rId2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6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Parameter Tying by Quantization: </a:t>
            </a:r>
            <a:r>
              <a:rPr lang="en-US" sz="2800" dirty="0" smtClean="0"/>
              <a:t>Error Bounds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799867"/>
                <a:ext cx="10675513" cy="46138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denote the parameters of a log-linear model </a:t>
                </a: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learned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from a dataset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having D examples. Without loss of generality, 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assume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that all weights are positive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Let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µ = 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be a quantization of </a:t>
                </a:r>
                <a:r>
                  <a:rPr 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θ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with respect to the </a:t>
                </a:r>
                <a:r>
                  <a:rPr 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quantizer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such that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dirty="0" err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err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a small constant.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(µ</m:t>
                    </m:r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denote the log-likelihoods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with respect to </a:t>
                </a:r>
                <a:r>
                  <a:rPr lang="en-US" sz="2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θ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and </a:t>
                </a:r>
                <a:r>
                  <a:rPr 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µ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respectively. Then,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) 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(µ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)) ≤ 2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799867"/>
                <a:ext cx="10675513" cy="4613812"/>
              </a:xfrm>
              <a:blipFill rotWithShape="0">
                <a:blip r:embed="rId2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7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Parameter Tying by Quantization: </a:t>
            </a:r>
            <a:r>
              <a:rPr lang="en-US" sz="2800" dirty="0" smtClean="0"/>
              <a:t>Re-Learning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10353541" cy="445926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Once the constraints are set up, the parameters are to  be re-learnt using the constraints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The optimization problem is  to find a solution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𝛒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 to the following</a:t>
                </a:r>
                <a:r>
                  <a:rPr lang="en-US" sz="2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𝑎𝑥𝑖𝑚𝑖𝑧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l-GR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l-G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𝑠𝑢𝑏𝑗𝑒𝑐𝑡</m:t>
                    </m:r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dirty="0" err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el-G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l-GR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)}</m:t>
                    </m:r>
                  </m:oMath>
                </a14:m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Obviously,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l-G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l-G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l-G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the set of quantized parameters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10353541" cy="4459265"/>
              </a:xfrm>
              <a:blipFill rotWithShape="0"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6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0"/>
            <a:ext cx="11333408" cy="1208868"/>
          </a:xfrm>
        </p:spPr>
        <p:txBody>
          <a:bodyPr/>
          <a:lstStyle/>
          <a:p>
            <a:r>
              <a:rPr lang="en-US" dirty="0" smtClean="0"/>
              <a:t>When applied to Logistic Regression: </a:t>
            </a:r>
            <a:r>
              <a:rPr lang="en-US" sz="2800" dirty="0" smtClean="0"/>
              <a:t>Experiments and Results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10933089" cy="470396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algorithm was tested on three datasets – email classification, iris dataset and digit recognition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training, optimizations were done using the L-BFGS algorithm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were compared with Gaussian Naïve Bayes and Logistic Regression with L2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38461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0"/>
            <a:ext cx="11333408" cy="1208868"/>
          </a:xfrm>
        </p:spPr>
        <p:txBody>
          <a:bodyPr/>
          <a:lstStyle/>
          <a:p>
            <a:r>
              <a:rPr lang="en-US" dirty="0" smtClean="0"/>
              <a:t>When applied to Logistic Regression: </a:t>
            </a:r>
            <a:r>
              <a:rPr lang="en-US" sz="2800" dirty="0" smtClean="0"/>
              <a:t>Experiments and Results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10933089" cy="470396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processing: Bag of words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model,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variable vocabulary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size, a separate feature for number of numbers, stop-words removed/not removed,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accuracy obtained was 98.326% (vocabulary size=2000, separate feature for number of numbers, and stop-words removed, number of iterations=4)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same dataset the accuracy with L2 regularization was 94.979% and with Naïve Bayes was 92.050%</a:t>
            </a:r>
          </a:p>
        </p:txBody>
      </p:sp>
    </p:spTree>
    <p:extLst>
      <p:ext uri="{BB962C8B-B14F-4D97-AF65-F5344CB8AC3E}">
        <p14:creationId xmlns:p14="http://schemas.microsoft.com/office/powerpoint/2010/main" val="40590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0"/>
            <a:ext cx="11333408" cy="1208868"/>
          </a:xfrm>
        </p:spPr>
        <p:txBody>
          <a:bodyPr/>
          <a:lstStyle/>
          <a:p>
            <a:r>
              <a:rPr lang="en-US" dirty="0" smtClean="0"/>
              <a:t>When applied to Logistic Regression: </a:t>
            </a:r>
            <a:r>
              <a:rPr lang="en-US" sz="2800" dirty="0" smtClean="0"/>
              <a:t>Experiments and Results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38504"/>
            <a:ext cx="10933089" cy="470396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Iris Dataset: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 though there are only 4 features in the Iris Dataset, the results obtained were better than L2 regularization with the accuracy being about 3% higher for k=2 and 2.5% higher for k=3.</a:t>
            </a:r>
          </a:p>
          <a:p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Semeion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Digit Recognition Database: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fails miserably for digit recognition with the maximum accuracy of about 83% compared to L2 regularization accuracy of about 89%.</a:t>
            </a:r>
          </a:p>
        </p:txBody>
      </p:sp>
    </p:spTree>
    <p:extLst>
      <p:ext uri="{BB962C8B-B14F-4D97-AF65-F5344CB8AC3E}">
        <p14:creationId xmlns:p14="http://schemas.microsoft.com/office/powerpoint/2010/main" val="189984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851</Words>
  <Application>Microsoft Office PowerPoint</Application>
  <PresentationFormat>Widescreen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Segoe UI</vt:lpstr>
      <vt:lpstr>Segoe UI Light</vt:lpstr>
      <vt:lpstr>Wingdings</vt:lpstr>
      <vt:lpstr>WelcomeDoc</vt:lpstr>
      <vt:lpstr>RTE Presentation</vt:lpstr>
      <vt:lpstr>On Parameter Tying by Quantization</vt:lpstr>
      <vt:lpstr>On Parameter Tying by Quantization: Background</vt:lpstr>
      <vt:lpstr>On Parameter Tying by Quantization: The Model</vt:lpstr>
      <vt:lpstr>On Parameter Tying by Quantization: Error Bounds</vt:lpstr>
      <vt:lpstr>On Parameter Tying by Quantization: Re-Learning</vt:lpstr>
      <vt:lpstr>When applied to Logistic Regression: Experiments and Results</vt:lpstr>
      <vt:lpstr>When applied to Logistic Regression: Experiments and Results</vt:lpstr>
      <vt:lpstr>When applied to Logistic Regression: Experiments and Results</vt:lpstr>
      <vt:lpstr>Hacking/ ML Tasks: Introduction </vt:lpstr>
      <vt:lpstr>Hacking/ ML Tasks: Automation of phabricator daemons</vt:lpstr>
      <vt:lpstr>Hacking/ ML Tasks: Feature Selection from html files</vt:lpstr>
      <vt:lpstr>Acknowledgements</vt:lpstr>
      <vt:lpstr>References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Model For Extractive Summarization</dc:title>
  <dc:creator>u0</dc:creator>
  <cp:keywords/>
  <cp:lastModifiedBy>Rushab Munot</cp:lastModifiedBy>
  <cp:revision>64</cp:revision>
  <dcterms:created xsi:type="dcterms:W3CDTF">2015-04-24T09:06:09Z</dcterms:created>
  <dcterms:modified xsi:type="dcterms:W3CDTF">2016-08-30T04:01:36Z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