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30-Aug-16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iitk.ac.in/~rushab/cs300/initial_draf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iitk.ac.in/mediawiki/index.php/Birds_on_campu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Wiki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259115" cy="1417146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CS300 – Assignment 2</a:t>
            </a:r>
          </a:p>
          <a:p>
            <a:pPr algn="r"/>
            <a:r>
              <a:rPr lang="en-US" dirty="0" smtClean="0"/>
              <a:t>Rushab Munot, 14405</a:t>
            </a:r>
          </a:p>
          <a:p>
            <a:pPr algn="r"/>
            <a:r>
              <a:rPr lang="en-US" dirty="0" smtClean="0"/>
              <a:t>Group 8</a:t>
            </a:r>
          </a:p>
        </p:txBody>
      </p:sp>
    </p:spTree>
    <p:extLst>
      <p:ext uri="{BB962C8B-B14F-4D97-AF65-F5344CB8AC3E}">
        <p14:creationId xmlns:p14="http://schemas.microsoft.com/office/powerpoint/2010/main" val="20966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Draft							  </a:t>
            </a:r>
            <a:r>
              <a:rPr lang="en-US" sz="2400" dirty="0" smtClean="0">
                <a:hlinkClick r:id="rId2"/>
              </a:rPr>
              <a:t>CLICK 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432" y="1858613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 The </a:t>
            </a:r>
            <a:r>
              <a:rPr lang="en-US" dirty="0"/>
              <a:t>initial draft started with an introduction about what birds are spotted in and around the campus.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 Immediately </a:t>
            </a:r>
            <a:r>
              <a:rPr lang="en-US" dirty="0"/>
              <a:t>after that were descriptions about certain birds found in the campus.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The </a:t>
            </a:r>
            <a:r>
              <a:rPr lang="en-GB" dirty="0"/>
              <a:t>description included 4 images (peacock, red whiskered bulbul, pair of grey-hornbills, red breasted barbet, green barbet)</a:t>
            </a:r>
            <a:endParaRPr lang="en-US" dirty="0"/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These </a:t>
            </a:r>
            <a:r>
              <a:rPr lang="en-GB" dirty="0"/>
              <a:t>birds included the following</a:t>
            </a:r>
            <a:r>
              <a:rPr lang="en-US" dirty="0"/>
              <a:t>: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Peacocks</a:t>
            </a:r>
            <a:r>
              <a:rPr lang="en-GB" dirty="0"/>
              <a:t>, common birds under one heading (sparrows, crows, pigeons, babblers, kites, parakeets), spotted owlets, grey-hornbills, barbets, plum headed parakeets, cattle egrets, </a:t>
            </a:r>
            <a:r>
              <a:rPr lang="en-GB" dirty="0" err="1"/>
              <a:t>sarus</a:t>
            </a:r>
            <a:r>
              <a:rPr lang="en-GB" dirty="0"/>
              <a:t> cranes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The </a:t>
            </a:r>
            <a:r>
              <a:rPr lang="en-GB" dirty="0"/>
              <a:t>article concluded with references and links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0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33352"/>
            <a:ext cx="10058400" cy="3035742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The introduction seemed incomplete and abrupt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There seemed little or no information about where to spot these birds within or near the campus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Some descriptions about birds were too short</a:t>
            </a:r>
          </a:p>
        </p:txBody>
      </p:sp>
    </p:spTree>
    <p:extLst>
      <p:ext uri="{BB962C8B-B14F-4D97-AF65-F5344CB8AC3E}">
        <p14:creationId xmlns:p14="http://schemas.microsoft.com/office/powerpoint/2010/main" val="6238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Draft and Changes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251" y="2150772"/>
            <a:ext cx="10035218" cy="3696237"/>
          </a:xfrm>
        </p:spPr>
        <p:txBody>
          <a:bodyPr/>
          <a:lstStyle/>
          <a:p>
            <a:pPr marL="0" indent="0">
              <a:buClr>
                <a:schemeClr val="bg1">
                  <a:lumMod val="50000"/>
                </a:schemeClr>
              </a:buClr>
              <a:buNone/>
            </a:pPr>
            <a:r>
              <a:rPr lang="en-GB" dirty="0" smtClean="0">
                <a:hlinkClick r:id="rId2"/>
              </a:rPr>
              <a:t>Click here</a:t>
            </a:r>
            <a:r>
              <a:rPr lang="en-GB" dirty="0" smtClean="0"/>
              <a:t> to view the final page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The introduction length was increased to include points like easy availability of food, suitable habitat, etc.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A sub topic was added to include paces within the campus, about where to spot different birds.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The description about peacocks, owlets, kites were expanded.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 Information about another fairly common bird – the Red </a:t>
            </a:r>
            <a:r>
              <a:rPr lang="en-GB" dirty="0" err="1" smtClean="0"/>
              <a:t>Wattled</a:t>
            </a:r>
            <a:r>
              <a:rPr lang="en-GB" dirty="0" smtClean="0"/>
              <a:t> Lapwing was added.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Size of the images was increased.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246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Campus Wiki</vt:lpstr>
      <vt:lpstr>Initial Draft         CLICK HERE</vt:lpstr>
      <vt:lpstr>Problems</vt:lpstr>
      <vt:lpstr>Final Draft and Changes made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Wiki</dc:title>
  <dc:creator>Rushab Munot</dc:creator>
  <cp:lastModifiedBy>Rushab Munot</cp:lastModifiedBy>
  <cp:revision>8</cp:revision>
  <dcterms:created xsi:type="dcterms:W3CDTF">2016-08-29T17:59:25Z</dcterms:created>
  <dcterms:modified xsi:type="dcterms:W3CDTF">2016-08-29T21:00:51Z</dcterms:modified>
</cp:coreProperties>
</file>