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7b846c3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7b846c3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7b846c33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7b846c33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7b846c33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7b846c3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9a98ce7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9a98ce7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a98ce7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a98ce7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9a98ce7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9a98ce7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7b846c33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7b846c33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9a98ce7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9a98ce7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9a98ce7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9a98ce7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7b846c33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7b846c33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75" y="279724"/>
            <a:ext cx="4602575" cy="45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9675" y="1208150"/>
            <a:ext cx="39351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SpartanCove</a:t>
            </a:r>
            <a:endParaRPr sz="49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75" y="2520650"/>
            <a:ext cx="36930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SJSU’s own</a:t>
            </a:r>
            <a:r>
              <a:rPr lang="en"/>
              <a:t> Chat application with AI assistant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09250" y="218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825" y="-23075"/>
            <a:ext cx="6096475" cy="518962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Infrastructure as Code with Terraform for Multi-AZ deployment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Elastic Load Balancer for High Availability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Auto Scaling Groups for Resilience and Scalability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Monitoring and Event Management through Cloud Watch and Event Bridge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chemeClr val="lt1"/>
                </a:highlight>
              </a:rPr>
              <a:t>Scalable and Secure Infrastructure Design	</a:t>
            </a:r>
            <a:endParaRPr sz="38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Highly Available and secure Infrastructure was achieved by using Terraform to provision AWS resources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Configuring Auto Scaling Groups across Multiple Availability Zones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Security Groups for Controlled Network Access and VPC Configurations for network segementation </a:t>
            </a:r>
            <a:endParaRPr sz="2700"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Contributors</a:t>
            </a:r>
            <a:endParaRPr sz="29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Aditya Rajpurohit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Rishi Patel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Rushabh Runwal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Yashishvin</a:t>
            </a:r>
            <a:r>
              <a:rPr lang="en" sz="3100"/>
              <a:t> Pothuri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 Jose State University students and faculty often face challenges in accessing real-time, relevant information about university services, schedules, events, and academic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methods, such as searching through university websites or contacting departments via email, can be time-consuming and inefficient.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students and faculty need a more streamlined communication platform tailored specifically to their academic community, allowing for faster collaboration and support.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developed a dedicated chat application exclusively for SJSU students and faculty, designed to enhance communication and access to information.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platform not only allows seamless messaging between users within the university’s ecosystem but also features an AI-powered assistant that delivers real-time, accurate information on university-related topics such as class schedules, campus events, faculty contacts, and more.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integrating Google SSO for secure login, end-to-end encrypted messaging, and AI capabilities, our application fosters an efficient and collaborative environment for all users.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2020"/>
              <a:t>A chat application where user can perform following actions</a:t>
            </a:r>
            <a:endParaRPr sz="2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1. Chat with an AI assistant to retrieve San Jose state university specific information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2. User Registration and Authentication using Google SSO 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3. Create and Join Chat Rooms in real-time 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4. Chat with WebSocket Integration 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5. User Profiles with Avatars 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6. Search for Users and Chat Rooms 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7. Mobile Responsive Design 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highlight>
                  <a:schemeClr val="lt1"/>
                </a:highlight>
              </a:rPr>
              <a:t>Real-Time Communication System</a:t>
            </a:r>
            <a:endParaRPr sz="40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Socket.io integration enables instant message delivery and group chat functionality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Live message status updates and typing indicators enhance user experience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Bidirectional communication channels maintain persistent connections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Real-time user presence tracking keeps chat participants informed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602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888" y="844526"/>
            <a:ext cx="5430224" cy="39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87975" y="1017725"/>
            <a:ext cx="85206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Full-Stack MERN Architecture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MongoDB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handles flexible data storage with optimized schemas for users, groups, and messages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Express.js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powers the robust backend API with organized controllers for group and message handling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React.js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delivers a responsive frontend with real-time updates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Node.js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enables efficient server-side operations with asynchronous processing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We are Using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xAI’s Grok 2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from getting real time AI response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