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2882e69a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92882e69a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2882e69a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2882e69a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2882e69a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2882e69a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2882e69a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2882e69a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2882e69a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2882e69a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2882e69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2882e69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2882e69a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2882e69a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2882e69a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2882e69a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2882e69a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92882e69a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2882e69a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2882e69a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29450" y="1322450"/>
            <a:ext cx="76881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 with Incomplete Data </a:t>
            </a:r>
            <a:br>
              <a:rPr b="0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Mahalanobis Distance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9625" y="2385000"/>
            <a:ext cx="76881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Lovis Kwasi Armah &amp; Igor Melnykov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Affiliation: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of Statistics, University of Minnesota, Duluth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Publication Date: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November 5, 2024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Rushabh Runwal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Outcomes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study demonstrated that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integrates Mahalanobis distance with a unified approach to imputation and clustering, significantly outperforms traditional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K-Means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algorithms, especially in scenarios with incomplete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achieved an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Rand Index (ARI)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0.978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missing data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compared to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0.888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Unified K-Means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0.967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K-Means.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Improvements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could focus on developing specialized imputation techniques tailored for elliptical clusters, potentially further enhancing the performance of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higher levels of missing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involve exploring advanced methods like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imputation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imputation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better estimate missing values.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Broader Implications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findings suggest that integrating imputation directly into clustering algorithms can lead to more robust and reliable clustering outcomes, particularly in fields where data incompleteness is common, such as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Ahmed, M., Seraj, R., &amp; Islam, S. M. S. (2020). The k-means algorithm: A comprehensive survey and performance evaluation.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9(8), 1295.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Dempster, A. P., Laird, N. M., &amp; Rubin, D. B. (1977). Maximum likelihood from incomplete data via the EM algorithm.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the Royal Statistical Society: Series B (Methodological)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39(1), 1–22.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Melnykov, I., &amp; Melnykov, V. (2014). On k-means algorithm with the use of Mahalanobis distances.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&amp; Probability Letters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84, 88–95.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Little, R. J. A., &amp; Rubin, D. B. (2002).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with Missing Data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John Wiley &amp; Sons.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Wang, S., et al. (2019). K-means clustering with incomplete data.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7, 69162–69171.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Strehl, A., &amp; Ghosh, J. (2002). Cluster ensembles—a knowledge reuse framework for combining multiple partitions.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3, 583–617.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Importance of Clustering</a:t>
            </a:r>
            <a:endParaRPr b="1"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259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Clustering is a fundamental technique in data analysis, widely used in fields such as computer vision, healthcare, and social sciences to identify subgroups within datasets.</a:t>
            </a:r>
            <a:endParaRPr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Challenges Posed by Incomplete Data</a:t>
            </a:r>
            <a:endParaRPr b="1"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259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Incomplete datasets are common in real-world applications. Traditional clustering methods often struggle to handle missing values effectively.</a:t>
            </a:r>
            <a:endParaRPr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Introduction to K-Means</a:t>
            </a:r>
            <a:endParaRPr b="1"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259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The K-Means algorithm is a popular clustering method that partitions data into </a:t>
            </a:r>
            <a:r>
              <a:rPr i="1"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 clusters by minimizing the distance between data points and their respective cluster centroids.</a:t>
            </a:r>
            <a:endParaRPr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Role of Mahalanobis Distance</a:t>
            </a:r>
            <a:endParaRPr b="1" sz="1300">
              <a:solidFill>
                <a:srgbClr val="525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25966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25966"/>
                </a:solidFill>
                <a:latin typeface="Arial"/>
                <a:ea typeface="Arial"/>
                <a:cs typeface="Arial"/>
                <a:sym typeface="Arial"/>
              </a:rPr>
              <a:t>Unlike Euclidean distance, Mahalanobis distance accounts for covariance among variables, making it more suitable for datasets with elliptical cluster shapes.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Limitations of Traditional K-Means</a:t>
            </a:r>
            <a:endParaRPr sz="4200"/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to Initialization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K-Means algorithm is highly sensitive to the initial placement of cluster centroids, which can lead to inconsistent clustering results or even failure to converge to the correct number of clusters.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Euclidean Distance Limitations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K-Means uses Euclidean distance, which may not perform well with non-spherical clusters. This limitation can lead to poor clustering performance, especially when data exhibits elliptical shapes.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Data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K-Means struggles with incomplete datasets, often requiring imputation steps that can distort the data distribution and reduce clustering effectiveness.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Approach:</a:t>
            </a:r>
            <a:endParaRPr b="1"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method integrates imputation and clustering into a single objective function, enhancing clustering performance for datasets with non-spherical clusters.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Incorporation of Mahalanobis Distance:</a:t>
            </a:r>
            <a:endParaRPr b="1"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SzPts val="1018"/>
              <a:buNone/>
            </a:pPr>
            <a:r>
              <a:rPr lang="e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utilizing Mahalanobis distance instead of Euclidean distance, the algorithm effectively manages elliptical cluster shapes, which are often challenging for traditional K-Means.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Overview of the Modified Algorithm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AutoNum type="arabicPeriod"/>
            </a:pPr>
            <a:r>
              <a:rPr b="1"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 b="1"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○"/>
            </a:pPr>
            <a: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initial centroids from complete data points and estimate the covariance matrix.</a:t>
            </a:r>
            <a:b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AutoNum type="arabicPeriod"/>
            </a:pPr>
            <a:r>
              <a:rPr b="1"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Process</a:t>
            </a:r>
            <a:endParaRPr b="1"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○"/>
            </a:pPr>
            <a: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assignment matrix based on Mahalanobis distance.</a:t>
            </a:r>
            <a:endParaRPr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○"/>
            </a:pPr>
            <a: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Recalculate cluster centroids and covariance matrices.</a:t>
            </a:r>
            <a:endParaRPr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○"/>
            </a:pPr>
            <a: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 missing values using conditional means as the algorithm progresses.</a:t>
            </a:r>
            <a:b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AutoNum type="arabicPeriod"/>
            </a:pPr>
            <a:r>
              <a:rPr b="1"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Convergence</a:t>
            </a:r>
            <a:endParaRPr b="1"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9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○"/>
            </a:pPr>
            <a:r>
              <a:rPr lang="en" sz="15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the process until the change in the objective function falls below a specified tolerance level.</a:t>
            </a:r>
            <a:endParaRPr sz="15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25"/>
            <a:ext cx="85206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Used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experiments utilized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 dataset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(genp5k101000) with varying dimensions and clusters.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 dataset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Contains 150 samples with 4 dimensions and 3 clusters.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dataset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Contains 1000 samples, 5 dimensions, and 10 clusters.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Data Scenarios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data was introduced by randomly removing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10%, 20%, 30%, 40%, and 50%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values from one or two coordinates.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allowed for a comprehensive evaluation of the algorithms under different levels of data incompleteness.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 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performance of the clustering algorithms was assessed using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Rand Index (ARI)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Mutual Information (NMI)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These metrics quantify the similarity between clustering results and true labels, providing insights into the effectiveness of each method.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Performance with One Coordinate Missing</a:t>
            </a:r>
            <a:endParaRPr b="1"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consistently outperformed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K-Means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across various levels of data incompleteness.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 achieved an NMI of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0.914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compared to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0.758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both Unified K-Means and K-Means.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 maintained a higher NMI of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0.904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the other two methods dropped to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0.757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0.730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respectively.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Performance with Two Coordinates Missing</a:t>
            </a:r>
            <a:endParaRPr b="1"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all algorithms declined when two coordinates were missing.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K-Mahal's NMI was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0.901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Unified K-Means and K-Means achieved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0.758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0.747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respectively.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K-Mahal's NMI dropped to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0.539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still outperforming Unified K-Means (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0.570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K-Means (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0.553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5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Rand Index (ARI) Trends</a:t>
            </a:r>
            <a:endParaRPr b="1"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demonstrated superior ARI values across different levels of missing data.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 achieved an ARI of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0.978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significantly higher than Unified K-Means (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0.888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K-Means (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0.967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○"/>
            </a:pP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missing data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K-Mahal's ARI remained at </a:t>
            </a:r>
            <a:r>
              <a:rPr b="1"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0.895</a:t>
            </a:r>
            <a:r>
              <a:rPr lang="e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showcasing its robustness against data incompleteness.</a:t>
            </a:r>
            <a:endParaRPr sz="15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to cluster patient data with missing values, enabling more effective patient segmentation and personalized treatment plans.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particularly important in medical datasets, where incomplete information is common due to reasons like patient non-compliance or data entry errors.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financial analysis,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help identify customer segments for targeted marketing campaigns, even with incomplete customer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capability allows financial institutions to make informed decisions, thereby improving customer relationship management.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K-Mahal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applied to image segmentation tasks where pixel data may be missing or corrupted.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clustering incomplete image data effectively, it enhances image analysis and object detection processes.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