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411" r:id="rId6"/>
    <p:sldId id="383" r:id="rId7"/>
    <p:sldId id="412" r:id="rId8"/>
    <p:sldId id="391" r:id="rId9"/>
    <p:sldId id="408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>
        <p:scale>
          <a:sx n="76" d="100"/>
          <a:sy n="76" d="100"/>
        </p:scale>
        <p:origin x="946" y="2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Chat – </a:t>
            </a:r>
            <a:br>
              <a:rPr lang="en-US" sz="5400" dirty="0"/>
            </a:br>
            <a:r>
              <a:rPr lang="en-US" sz="540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245D-54FC-B448-F9F4-59F1A864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5150658" cy="1680205"/>
          </a:xfrm>
        </p:spPr>
        <p:txBody>
          <a:bodyPr/>
          <a:lstStyle/>
          <a:p>
            <a:r>
              <a:rPr lang="en-IN" dirty="0"/>
              <a:t>System Flow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4AA59A-397E-E687-E597-D8B1431131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709" y="-1"/>
            <a:ext cx="6511635" cy="6755125"/>
          </a:xfrm>
        </p:spPr>
      </p:pic>
    </p:spTree>
    <p:extLst>
      <p:ext uri="{BB962C8B-B14F-4D97-AF65-F5344CB8AC3E}">
        <p14:creationId xmlns:p14="http://schemas.microsoft.com/office/powerpoint/2010/main" val="82619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FE60-B40D-F9F9-8297-98B6E3F4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-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14879-2FFA-63B4-480B-54049D7CC8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3345" y="1783080"/>
            <a:ext cx="8484755" cy="4774738"/>
          </a:xfrm>
        </p:spPr>
      </p:pic>
    </p:spTree>
    <p:extLst>
      <p:ext uri="{BB962C8B-B14F-4D97-AF65-F5344CB8AC3E}">
        <p14:creationId xmlns:p14="http://schemas.microsoft.com/office/powerpoint/2010/main" val="125843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33E7-6E72-DED2-DA3E-32D19932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572A7-EB7C-C100-A9E2-E2E7C44D13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4036" y="68369"/>
            <a:ext cx="6557819" cy="6686756"/>
          </a:xfrm>
        </p:spPr>
      </p:pic>
    </p:spTree>
    <p:extLst>
      <p:ext uri="{BB962C8B-B14F-4D97-AF65-F5344CB8AC3E}">
        <p14:creationId xmlns:p14="http://schemas.microsoft.com/office/powerpoint/2010/main" val="365708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229-E0A5-62DC-44AD-0F304156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Activity Diagram (User)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ECF7D-1F97-D7F4-5DA2-657282B8B9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2727" y="74528"/>
            <a:ext cx="6123709" cy="5907172"/>
          </a:xfrm>
        </p:spPr>
      </p:pic>
    </p:spTree>
    <p:extLst>
      <p:ext uri="{BB962C8B-B14F-4D97-AF65-F5344CB8AC3E}">
        <p14:creationId xmlns:p14="http://schemas.microsoft.com/office/powerpoint/2010/main" val="292254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7E28-92EB-C181-4141-EA878D85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Activity Diagram (Admin)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735CB-E733-958B-7F26-D42A3A45D7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57455" y="128765"/>
            <a:ext cx="6031345" cy="6626359"/>
          </a:xfrm>
        </p:spPr>
      </p:pic>
    </p:spTree>
    <p:extLst>
      <p:ext uri="{BB962C8B-B14F-4D97-AF65-F5344CB8AC3E}">
        <p14:creationId xmlns:p14="http://schemas.microsoft.com/office/powerpoint/2010/main" val="17380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E58E-56F2-633A-E3D1-C479676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Sequence Diagram (User)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16DD2-C6E5-8542-7271-BFCB7A3E75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00218" y="1783079"/>
            <a:ext cx="9033164" cy="4972045"/>
          </a:xfrm>
        </p:spPr>
      </p:pic>
    </p:spTree>
    <p:extLst>
      <p:ext uri="{BB962C8B-B14F-4D97-AF65-F5344CB8AC3E}">
        <p14:creationId xmlns:p14="http://schemas.microsoft.com/office/powerpoint/2010/main" val="57637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B87E-B9CF-CE1D-2843-1C966D9C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Sequence Diagram (Admin)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049F8-78FA-FF21-68E8-C7325A982A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3344" y="2281237"/>
            <a:ext cx="8746837" cy="4304289"/>
          </a:xfrm>
        </p:spPr>
      </p:pic>
    </p:spTree>
    <p:extLst>
      <p:ext uri="{BB962C8B-B14F-4D97-AF65-F5344CB8AC3E}">
        <p14:creationId xmlns:p14="http://schemas.microsoft.com/office/powerpoint/2010/main" val="9381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B069-7FBC-A8AE-9C60-EB03279D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12269-6208-B1FB-EE87-62E0667328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24218" y="38796"/>
            <a:ext cx="7767781" cy="6819204"/>
          </a:xfrm>
        </p:spPr>
      </p:pic>
    </p:spTree>
    <p:extLst>
      <p:ext uri="{BB962C8B-B14F-4D97-AF65-F5344CB8AC3E}">
        <p14:creationId xmlns:p14="http://schemas.microsoft.com/office/powerpoint/2010/main" val="185729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7A98-536F-D72A-F0C4-D6C9E4D1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(User Table)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7951331-A287-8130-F2F7-F51129CDDAC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07159431"/>
              </p:ext>
            </p:extLst>
          </p:nvPr>
        </p:nvGraphicFramePr>
        <p:xfrm>
          <a:off x="593725" y="2327565"/>
          <a:ext cx="9778364" cy="448817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075121">
                  <a:extLst>
                    <a:ext uri="{9D8B030D-6E8A-4147-A177-3AD203B41FA5}">
                      <a16:colId xmlns:a16="http://schemas.microsoft.com/office/drawing/2014/main" val="1350970805"/>
                    </a:ext>
                  </a:extLst>
                </a:gridCol>
                <a:gridCol w="1530940">
                  <a:extLst>
                    <a:ext uri="{9D8B030D-6E8A-4147-A177-3AD203B41FA5}">
                      <a16:colId xmlns:a16="http://schemas.microsoft.com/office/drawing/2014/main" val="2442648016"/>
                    </a:ext>
                  </a:extLst>
                </a:gridCol>
                <a:gridCol w="2080766">
                  <a:extLst>
                    <a:ext uri="{9D8B030D-6E8A-4147-A177-3AD203B41FA5}">
                      <a16:colId xmlns:a16="http://schemas.microsoft.com/office/drawing/2014/main" val="258307038"/>
                    </a:ext>
                  </a:extLst>
                </a:gridCol>
                <a:gridCol w="4091537">
                  <a:extLst>
                    <a:ext uri="{9D8B030D-6E8A-4147-A177-3AD203B41FA5}">
                      <a16:colId xmlns:a16="http://schemas.microsoft.com/office/drawing/2014/main" val="2314958760"/>
                    </a:ext>
                  </a:extLst>
                </a:gridCol>
              </a:tblGrid>
              <a:tr h="797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Field Name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Datatype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Constraint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Description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552479422"/>
                  </a:ext>
                </a:extLst>
              </a:tr>
              <a:tr h="817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Object ID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String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By Default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When Record Insert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Then auto applied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2670610553"/>
                  </a:ext>
                </a:extLst>
              </a:tr>
              <a:tr h="303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First Name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Not Null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First Name Display here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2390780291"/>
                  </a:ext>
                </a:extLst>
              </a:tr>
              <a:tr h="303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Last Name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Not Null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Last Name Display here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3867764480"/>
                  </a:ext>
                </a:extLst>
              </a:tr>
              <a:tr h="303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Email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Not Null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Email Display here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957674818"/>
                  </a:ext>
                </a:extLst>
              </a:tr>
              <a:tr h="817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Password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Not Null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Corrupted Password Display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Here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2518953558"/>
                  </a:ext>
                </a:extLst>
              </a:tr>
              <a:tr h="817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Mobile No.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Number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Not Null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(Primary Key)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Mobile No. is Unique.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3637491196"/>
                  </a:ext>
                </a:extLst>
              </a:tr>
              <a:tr h="303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Profile_Pic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Not Null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Profile _Pic file name store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89298449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40C6-D621-F0F1-94BC-C72F21286E2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4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4FE3-749C-FB83-C166-43D1CE0C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(</a:t>
            </a:r>
            <a:r>
              <a:rPr lang="en-IN" dirty="0" err="1"/>
              <a:t>Profile_Pic</a:t>
            </a:r>
            <a:r>
              <a:rPr lang="en-IN" dirty="0"/>
              <a:t> Table)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92B5D9-25B1-CBF7-B221-AB1CDB7E4F5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65976351"/>
              </p:ext>
            </p:extLst>
          </p:nvPr>
        </p:nvGraphicFramePr>
        <p:xfrm>
          <a:off x="593724" y="2318327"/>
          <a:ext cx="10231293" cy="447462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454540">
                  <a:extLst>
                    <a:ext uri="{9D8B030D-6E8A-4147-A177-3AD203B41FA5}">
                      <a16:colId xmlns:a16="http://schemas.microsoft.com/office/drawing/2014/main" val="3509024060"/>
                    </a:ext>
                  </a:extLst>
                </a:gridCol>
                <a:gridCol w="1633004">
                  <a:extLst>
                    <a:ext uri="{9D8B030D-6E8A-4147-A177-3AD203B41FA5}">
                      <a16:colId xmlns:a16="http://schemas.microsoft.com/office/drawing/2014/main" val="2112087822"/>
                    </a:ext>
                  </a:extLst>
                </a:gridCol>
                <a:gridCol w="3780771">
                  <a:extLst>
                    <a:ext uri="{9D8B030D-6E8A-4147-A177-3AD203B41FA5}">
                      <a16:colId xmlns:a16="http://schemas.microsoft.com/office/drawing/2014/main" val="2348836415"/>
                    </a:ext>
                  </a:extLst>
                </a:gridCol>
                <a:gridCol w="3362978">
                  <a:extLst>
                    <a:ext uri="{9D8B030D-6E8A-4147-A177-3AD203B41FA5}">
                      <a16:colId xmlns:a16="http://schemas.microsoft.com/office/drawing/2014/main" val="1344569991"/>
                    </a:ext>
                  </a:extLst>
                </a:gridCol>
              </a:tblGrid>
              <a:tr h="694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Field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Name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Datatype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Constraint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Description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3617328272"/>
                  </a:ext>
                </a:extLst>
              </a:tr>
              <a:tr h="429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Filename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Should be unique, can be generated based on user ID.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Name of Uploaded File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696366334"/>
                  </a:ext>
                </a:extLst>
              </a:tr>
              <a:tr h="566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Filepath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String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Stored in a predefined folder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File Storage path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Displayed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1935836156"/>
                  </a:ext>
                </a:extLst>
              </a:tr>
              <a:tr h="2099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Filesize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Number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File Size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Displayed File Size bytes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1660052662"/>
                  </a:ext>
                </a:extLst>
              </a:tr>
              <a:tr h="566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Filetype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String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File types(.jpg, .jpeg, .</a:t>
                      </a:r>
                      <a:r>
                        <a:rPr lang="en-IN" sz="1400" kern="100" dirty="0" err="1">
                          <a:effectLst/>
                        </a:rPr>
                        <a:t>png</a:t>
                      </a:r>
                      <a:r>
                        <a:rPr lang="en-IN" sz="1400" kern="100" dirty="0">
                          <a:effectLst/>
                        </a:rPr>
                        <a:t>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Which type file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It’s displayed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3690684323"/>
                  </a:ext>
                </a:extLst>
              </a:tr>
              <a:tr h="64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Upload time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Timestamp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Automatically captured by Firebase.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The timestamp when the file was uploaded to Firebase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629655336"/>
                  </a:ext>
                </a:extLst>
              </a:tr>
              <a:tr h="429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Download URL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Generated by Firebase, used for displaying the image.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Public URL for accessing the file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1067706541"/>
                  </a:ext>
                </a:extLst>
              </a:tr>
              <a:tr h="429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User ID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Links to the user in your MongoDB.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Unique ID of the user to whom the picture belongs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1511516399"/>
                  </a:ext>
                </a:extLst>
              </a:tr>
              <a:tr h="429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File ID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Auto-generated by Firebase to identify the stored file.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Unique Firebase identifier for the file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904" marR="48904" marT="0" marB="0"/>
                </a:tc>
                <a:extLst>
                  <a:ext uri="{0D108BD9-81ED-4DB2-BD59-A6C34878D82A}">
                    <a16:rowId xmlns:a16="http://schemas.microsoft.com/office/drawing/2014/main" val="255055871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F716E-17C6-5993-3C11-460AC39FFAB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4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B123-A9A0-A099-8256-31FA9671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3491"/>
            <a:ext cx="10972800" cy="1089234"/>
          </a:xfrm>
        </p:spPr>
        <p:txBody>
          <a:bodyPr/>
          <a:lstStyle/>
          <a:p>
            <a:r>
              <a:rPr lang="en-IN" dirty="0"/>
              <a:t>Chat –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4503-2FE1-2A38-660D-A10993B3A2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0650" y="2253672"/>
            <a:ext cx="7864985" cy="460432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Presented By </a:t>
            </a:r>
            <a:r>
              <a:rPr lang="en-IN" dirty="0"/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Solanki Rushabh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Pareshbhai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,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	          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Sheth Parth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Alpeshbhai</a:t>
            </a:r>
            <a:endParaRPr lang="en-IN" b="1" dirty="0"/>
          </a:p>
          <a:p>
            <a:r>
              <a:rPr lang="en-IN" b="1" dirty="0" err="1"/>
              <a:t>Enrollment</a:t>
            </a:r>
            <a:r>
              <a:rPr lang="en-IN" b="1" dirty="0"/>
              <a:t> No. 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23084221028 ,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	             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23084221034</a:t>
            </a:r>
          </a:p>
          <a:p>
            <a:r>
              <a:rPr lang="en-IN" b="1" dirty="0"/>
              <a:t>Group No. : 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/>
              <a:t>Course</a:t>
            </a:r>
            <a:r>
              <a:rPr lang="en-IN" dirty="0"/>
              <a:t> 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MSC.IT </a:t>
            </a:r>
          </a:p>
          <a:p>
            <a:r>
              <a:rPr lang="en-IN" b="1" dirty="0"/>
              <a:t>Semester</a:t>
            </a:r>
            <a:r>
              <a:rPr lang="en-IN" dirty="0"/>
              <a:t> 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III</a:t>
            </a:r>
          </a:p>
          <a:p>
            <a:r>
              <a:rPr lang="en-IN" b="1" dirty="0"/>
              <a:t>Subject Code &amp; Subject Name </a:t>
            </a:r>
            <a:r>
              <a:rPr lang="en-IN" dirty="0"/>
              <a:t>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P43A4PRD  &amp;  Project  Dissertation </a:t>
            </a:r>
          </a:p>
          <a:p>
            <a:r>
              <a:rPr lang="en-IN" b="1" dirty="0"/>
              <a:t>Guided</a:t>
            </a:r>
            <a:r>
              <a:rPr lang="en-IN" dirty="0"/>
              <a:t> </a:t>
            </a:r>
            <a:r>
              <a:rPr lang="en-IN" b="1" dirty="0"/>
              <a:t>By</a:t>
            </a:r>
            <a:r>
              <a:rPr lang="en-IN" dirty="0"/>
              <a:t> :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Dr</a:t>
            </a:r>
            <a:r>
              <a:rPr lang="en-IN" dirty="0" err="1"/>
              <a:t>.</a:t>
            </a:r>
            <a:r>
              <a:rPr lang="en-IN" dirty="0"/>
              <a:t>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Bharat Prajapati</a:t>
            </a:r>
          </a:p>
          <a:p>
            <a:r>
              <a:rPr lang="en-IN" b="1" dirty="0"/>
              <a:t>Internal</a:t>
            </a:r>
            <a:r>
              <a:rPr lang="en-IN" dirty="0"/>
              <a:t> </a:t>
            </a:r>
            <a:r>
              <a:rPr lang="en-IN" b="1" dirty="0"/>
              <a:t>Guide</a:t>
            </a:r>
            <a:r>
              <a:rPr lang="en-IN" dirty="0"/>
              <a:t> </a:t>
            </a:r>
            <a:r>
              <a:rPr lang="en-IN" b="1" dirty="0"/>
              <a:t>Name</a:t>
            </a:r>
            <a:r>
              <a:rPr lang="en-IN" dirty="0"/>
              <a:t> :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Proffercer</a:t>
            </a:r>
            <a:r>
              <a:rPr lang="en-IN" dirty="0"/>
              <a:t>.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Sonal Patel</a:t>
            </a:r>
          </a:p>
          <a:p>
            <a:r>
              <a:rPr lang="en-IN" b="1" dirty="0"/>
              <a:t>Submitted</a:t>
            </a:r>
            <a:r>
              <a:rPr lang="en-IN" dirty="0"/>
              <a:t> </a:t>
            </a:r>
            <a:r>
              <a:rPr lang="en-IN" b="1" dirty="0"/>
              <a:t>To</a:t>
            </a:r>
            <a:r>
              <a:rPr lang="en-IN" dirty="0"/>
              <a:t> : 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Department of Computer Science, GANPAT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E3903-3EF9-832C-8CC8-27E17F16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5" y="5139202"/>
            <a:ext cx="3860800" cy="9511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425AB-5427-35E3-7CAB-FEDADA85A8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1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571A-A504-397E-C7DD-5013F65A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(Chat Table)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70E685-2F63-DDCA-6860-23DAA7569770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259189501"/>
              </p:ext>
            </p:extLst>
          </p:nvPr>
        </p:nvGraphicFramePr>
        <p:xfrm>
          <a:off x="594360" y="2269733"/>
          <a:ext cx="9778365" cy="446724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900851">
                  <a:extLst>
                    <a:ext uri="{9D8B030D-6E8A-4147-A177-3AD203B41FA5}">
                      <a16:colId xmlns:a16="http://schemas.microsoft.com/office/drawing/2014/main" val="3424775563"/>
                    </a:ext>
                  </a:extLst>
                </a:gridCol>
                <a:gridCol w="1418025">
                  <a:extLst>
                    <a:ext uri="{9D8B030D-6E8A-4147-A177-3AD203B41FA5}">
                      <a16:colId xmlns:a16="http://schemas.microsoft.com/office/drawing/2014/main" val="3385062200"/>
                    </a:ext>
                  </a:extLst>
                </a:gridCol>
                <a:gridCol w="3157635">
                  <a:extLst>
                    <a:ext uri="{9D8B030D-6E8A-4147-A177-3AD203B41FA5}">
                      <a16:colId xmlns:a16="http://schemas.microsoft.com/office/drawing/2014/main" val="3954558710"/>
                    </a:ext>
                  </a:extLst>
                </a:gridCol>
                <a:gridCol w="3301854">
                  <a:extLst>
                    <a:ext uri="{9D8B030D-6E8A-4147-A177-3AD203B41FA5}">
                      <a16:colId xmlns:a16="http://schemas.microsoft.com/office/drawing/2014/main" val="3687425567"/>
                    </a:ext>
                  </a:extLst>
                </a:gridCol>
              </a:tblGrid>
              <a:tr h="572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Field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Name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Datatype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Constraint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Description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580684051"/>
                  </a:ext>
                </a:extLst>
              </a:tr>
              <a:tr h="3019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Message ID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Auto-generated or manually generated.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Unique ID for each message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3091963947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Sender ID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Must map to a valid user in the database.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Unique ID of the user sending the message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4130547361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Receiver ID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Must map to a valid user in the database.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Unique ID of the user receiving the message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1640735175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Chatroom ID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Groups messages between specific users.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Unique identifier for the chat room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178957273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Message Content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Can be text, emojis, or URLs.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The actual text or content of the message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141795241"/>
                  </a:ext>
                </a:extLst>
              </a:tr>
              <a:tr h="226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Media URL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Null if no media is attached.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Media URL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678683425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Message Send Time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Timestamp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Auto-generated at the time of sending the message.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The time when the message was sent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1669883228"/>
                  </a:ext>
                </a:extLst>
              </a:tr>
              <a:tr h="572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Status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Values(Send, Receive, Read)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Message Status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Displayed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1007181075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IsDeleted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Boolean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By Default, Value is False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When Message to delete that time value true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33" marR="44433" marT="0" marB="0"/>
                </a:tc>
                <a:extLst>
                  <a:ext uri="{0D108BD9-81ED-4DB2-BD59-A6C34878D82A}">
                    <a16:rowId xmlns:a16="http://schemas.microsoft.com/office/drawing/2014/main" val="56480704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0307-2999-6638-A720-4DCFE80D14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80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25000" lnSpcReduction="20000"/>
          </a:bodyPr>
          <a:lstStyle/>
          <a:p>
            <a:r>
              <a:rPr lang="en-US" sz="6400" dirty="0"/>
              <a:t>Project Profile &amp; Objectives</a:t>
            </a:r>
          </a:p>
          <a:p>
            <a:r>
              <a:rPr lang="en-US" sz="6400" dirty="0"/>
              <a:t>Requirement Specification (Existing System)</a:t>
            </a:r>
          </a:p>
          <a:p>
            <a:r>
              <a:rPr lang="en-US" sz="6400" dirty="0"/>
              <a:t>Need for the New System</a:t>
            </a:r>
          </a:p>
          <a:p>
            <a:r>
              <a:rPr lang="en-US" sz="6400" dirty="0"/>
              <a:t>Minimum Hardware Requirement</a:t>
            </a:r>
          </a:p>
          <a:p>
            <a:r>
              <a:rPr lang="en-US" sz="6400" dirty="0"/>
              <a:t>Minimum Software Requirement</a:t>
            </a:r>
          </a:p>
          <a:p>
            <a:r>
              <a:rPr lang="en-US" sz="6400" dirty="0"/>
              <a:t>Function Specification</a:t>
            </a:r>
          </a:p>
          <a:p>
            <a:r>
              <a:rPr lang="en-US" sz="6400" dirty="0"/>
              <a:t>System Flow Chart</a:t>
            </a:r>
          </a:p>
          <a:p>
            <a:r>
              <a:rPr lang="en-US" sz="6400" dirty="0"/>
              <a:t>ER Diagram</a:t>
            </a:r>
          </a:p>
          <a:p>
            <a:r>
              <a:rPr lang="en-US" sz="6400" dirty="0"/>
              <a:t>UML Diagram</a:t>
            </a:r>
          </a:p>
          <a:p>
            <a:r>
              <a:rPr lang="en-US" sz="6400" dirty="0"/>
              <a:t>Data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3E5-F169-E196-DA72-4679929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Profile &amp; Objectives</a:t>
            </a:r>
            <a:r>
              <a:rPr lang="en-IN" dirty="0"/>
              <a:t> 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54F99C46-6059-9FFC-E483-DD3F1DB30FC2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254403100"/>
              </p:ext>
            </p:extLst>
          </p:nvPr>
        </p:nvGraphicFramePr>
        <p:xfrm>
          <a:off x="594360" y="2266480"/>
          <a:ext cx="10055563" cy="438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46159375"/>
                    </a:ext>
                  </a:extLst>
                </a:gridCol>
                <a:gridCol w="2852934">
                  <a:extLst>
                    <a:ext uri="{9D8B030D-6E8A-4147-A177-3AD203B41FA5}">
                      <a16:colId xmlns:a16="http://schemas.microsoft.com/office/drawing/2014/main" val="2158150080"/>
                    </a:ext>
                  </a:extLst>
                </a:gridCol>
                <a:gridCol w="6635574">
                  <a:extLst>
                    <a:ext uri="{9D8B030D-6E8A-4147-A177-3AD203B41FA5}">
                      <a16:colId xmlns:a16="http://schemas.microsoft.com/office/drawing/2014/main" val="1571146283"/>
                    </a:ext>
                  </a:extLst>
                </a:gridCol>
              </a:tblGrid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41037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 – Web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96023"/>
                  </a:ext>
                </a:extLst>
              </a:tr>
              <a:tr h="1297167">
                <a:tc>
                  <a:txBody>
                    <a:bodyPr/>
                    <a:lstStyle/>
                    <a:p>
                      <a:r>
                        <a:rPr lang="en-IN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Here's an enhanced outline and attractive content for our Project Chat – Web Application, which works like Google Messenger, focusing on real-time chat and user presence status (online/offline) and also that user send and receive messages, photos, videos, Files also that is download it.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34526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 – End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 JS(18.3.1)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68998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 – End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Node JS(20.15.1) with Express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532493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Script (.</a:t>
                      </a:r>
                      <a:r>
                        <a:rPr lang="en-IN" dirty="0" err="1"/>
                        <a:t>js</a:t>
                      </a:r>
                      <a:r>
                        <a:rPr lang="en-IN" dirty="0"/>
                        <a:t>), Type Script (.</a:t>
                      </a:r>
                      <a:r>
                        <a:rPr lang="en-IN" dirty="0" err="1"/>
                        <a:t>ts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89776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MongoDB, Firebase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94664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Internal Guide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Proffercer</a:t>
                      </a:r>
                      <a:r>
                        <a:rPr lang="en-IN" dirty="0"/>
                        <a:t> Sonal Patel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51249"/>
                  </a:ext>
                </a:extLst>
              </a:tr>
              <a:tr h="328796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Prepared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Rushabh Solanki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2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52582"/>
            <a:ext cx="12216476" cy="1330498"/>
          </a:xfrm>
        </p:spPr>
        <p:txBody>
          <a:bodyPr/>
          <a:lstStyle/>
          <a:p>
            <a:r>
              <a:rPr lang="en-US" dirty="0"/>
              <a:t>Requirement Specification (Existing System)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4909" y="1783080"/>
            <a:ext cx="10289309" cy="4248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Limited support for large file.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Some files are not send to other chat – Web Application.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Some real time chat data is not secured in market in this time and Some time this Data is Crashed and Your Important Data to miss it.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Some chat – Web Application is called real time chat app but app is the not proper work on this real time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chating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Need for the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574383" cy="359747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Storage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This Chat – Web Application throw user data store in MongoDB 		     and chat data store in firebase , that throw both are database 		     and technology to learn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and implement.</a:t>
            </a:r>
          </a:p>
          <a:p>
            <a:pPr lvl="1"/>
            <a:r>
              <a:rPr lang="en-US" sz="2400" b="1" dirty="0"/>
              <a:t>Development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This Chat – Web Application Development in Redux Saga throw 		     fully development to create and develop this Chat – Web 	  	                 Application.</a:t>
            </a:r>
          </a:p>
          <a:p>
            <a:pPr lvl="1"/>
            <a:r>
              <a:rPr lang="en-US" sz="2400" b="1" dirty="0"/>
              <a:t>Easy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Access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This Chat – Web Application is only you can Registered mobile 		        number and password throw login and access any time you        		        create a real time chat.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523514" y="5725885"/>
            <a:ext cx="1849211" cy="5481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DB58-926D-B4A7-9D24-67BBDCEF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E782-4D34-6618-2F83-FFE899F7AD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b="1" dirty="0"/>
              <a:t>Server Configuration </a:t>
            </a:r>
            <a:r>
              <a:rPr lang="en-IN" sz="9600" dirty="0"/>
              <a:t>:-</a:t>
            </a:r>
          </a:p>
          <a:p>
            <a:pPr marL="0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   </a:t>
            </a:r>
            <a:r>
              <a:rPr lang="en-IN" sz="9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Processor   :  core i3 or Higher any other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Ram  :  4GB or more than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Hard Disk  :  100GB or more than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b="1" dirty="0"/>
              <a:t>Client  Configuration </a:t>
            </a:r>
            <a:r>
              <a:rPr lang="en-IN" sz="9600" dirty="0"/>
              <a:t>:-</a:t>
            </a:r>
          </a:p>
          <a:p>
            <a:pPr marL="0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   </a:t>
            </a:r>
            <a:r>
              <a:rPr lang="en-IN" sz="9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Processor   :  core i3 or Higher any other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Ram  :  4GB or more than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20A4-1C31-1C29-8DAA-2B7D4BB9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2E73-1226-72F9-C397-51C7538644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13857"/>
            <a:ext cx="7810500" cy="4844143"/>
          </a:xfrm>
        </p:spPr>
        <p:txBody>
          <a:bodyPr>
            <a:noAutofit/>
          </a:bodyPr>
          <a:lstStyle/>
          <a:p>
            <a:r>
              <a:rPr lang="en-IN" b="1" dirty="0"/>
              <a:t>Server Configuration </a:t>
            </a:r>
            <a:r>
              <a:rPr lang="en-IN" dirty="0"/>
              <a:t>:-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Front – End  :  React JS(18.3.1)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Back – End  :  Node JS (20.15.1) with Express Framework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Technology  :  JavaScript (.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 and TypeScript (.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Database  :  MongoDB, Firebase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Operating System : Windows 10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/>
              <a:t>Client Configuration </a:t>
            </a:r>
            <a:r>
              <a:rPr lang="en-IN" dirty="0"/>
              <a:t>:-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Operating System : Windows 10 or more then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Browser  :  Google Chrome or any other browser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0EEC-97DE-56E8-E627-CC25A2F5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174D-E993-841E-6AB3-AE97C75015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64559" y="2272771"/>
            <a:ext cx="9323614" cy="3699328"/>
          </a:xfrm>
        </p:spPr>
        <p:txBody>
          <a:bodyPr/>
          <a:lstStyle/>
          <a:p>
            <a:r>
              <a:rPr lang="en-IN" b="1" dirty="0"/>
              <a:t>USER </a:t>
            </a:r>
            <a:r>
              <a:rPr lang="en-IN" dirty="0"/>
              <a:t>:-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Manager Profile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Registered All Users to Chat Built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tham</a:t>
            </a:r>
            <a:endParaRPr lang="en-IN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Proper User to Photo, Video and File to send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tham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properly with out any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permises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Receiver User that Photo, Video and File to Download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tham</a:t>
            </a:r>
            <a:endParaRPr lang="en-IN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Particular User’s Status (Online/Offline) check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tham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8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1926</TotalTime>
  <Words>1046</Words>
  <Application>Microsoft Office PowerPoint</Application>
  <PresentationFormat>Widescreen</PresentationFormat>
  <Paragraphs>221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Wingdings</vt:lpstr>
      <vt:lpstr>Custom</vt:lpstr>
      <vt:lpstr>Chat –  Web Application</vt:lpstr>
      <vt:lpstr>Chat – Web Application</vt:lpstr>
      <vt:lpstr>INDEX</vt:lpstr>
      <vt:lpstr>Project Profile &amp; Objectives </vt:lpstr>
      <vt:lpstr>Requirement Specification (Existing System)</vt:lpstr>
      <vt:lpstr>Need for the New System</vt:lpstr>
      <vt:lpstr>Minimum Hardware Requirement</vt:lpstr>
      <vt:lpstr>Minimum Software Requirement</vt:lpstr>
      <vt:lpstr>Function Specification</vt:lpstr>
      <vt:lpstr>System Flow Chart</vt:lpstr>
      <vt:lpstr>ER - Diagram</vt:lpstr>
      <vt:lpstr>Use Case Diagram</vt:lpstr>
      <vt:lpstr>Activity Diagram (User)</vt:lpstr>
      <vt:lpstr>Activity Diagram (Admin)</vt:lpstr>
      <vt:lpstr>Sequence Diagram (User)</vt:lpstr>
      <vt:lpstr>Sequence Diagram (Admin)</vt:lpstr>
      <vt:lpstr>Class Diagram</vt:lpstr>
      <vt:lpstr>Data Dictionary (User Table)</vt:lpstr>
      <vt:lpstr>Data Dictionary (Profile_Pic Table)</vt:lpstr>
      <vt:lpstr>Data Dictionary (Chat Table)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Rushabh Solanki</dc:creator>
  <cp:lastModifiedBy>Rushabh Solanki</cp:lastModifiedBy>
  <cp:revision>32</cp:revision>
  <dcterms:created xsi:type="dcterms:W3CDTF">2024-08-28T05:55:25Z</dcterms:created>
  <dcterms:modified xsi:type="dcterms:W3CDTF">2024-10-04T09:06:25Z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