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Century Gothic"/>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iN3D0N+H/D80Lt//Av2MgvecXc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CenturyGothic-bold.fntdata"/><Relationship Id="rId27" Type="http://schemas.openxmlformats.org/officeDocument/2006/relationships/font" Target="fonts/CenturyGothic-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enturyGothic-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CenturyGothic-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813c72e15f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813c72e15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813c72e15f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813c72e15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813c72e15f_1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813c72e15f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813c72e15f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813c72e15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837f7464e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837f7464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813c72e15f_1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813c72e15f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8ba8c91dd3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8ba8c91dd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8ba8c91dd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8ba8c91d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17"/>
          <p:cNvGrpSpPr/>
          <p:nvPr/>
        </p:nvGrpSpPr>
        <p:grpSpPr>
          <a:xfrm>
            <a:off x="0" y="0"/>
            <a:ext cx="12192000" cy="6858000"/>
            <a:chOff x="0" y="0"/>
            <a:chExt cx="12192000" cy="6858000"/>
          </a:xfrm>
        </p:grpSpPr>
        <p:sp>
          <p:nvSpPr>
            <p:cNvPr id="24" name="Google Shape;24;p1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7"/>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6" name="Google Shape;26;p17"/>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440"/>
              <a:buNone/>
              <a:defRPr cap="none">
                <a:solidFill>
                  <a:srgbClr val="89B8D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28" name="Google Shape;28;p17"/>
          <p:cNvSpPr txBox="1"/>
          <p:nvPr>
            <p:ph idx="10" type="dt"/>
          </p:nvPr>
        </p:nvSpPr>
        <p:spPr>
          <a:xfrm rot="5400000">
            <a:off x="10158984" y="1792224"/>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1" type="ftr"/>
          </p:nvPr>
        </p:nvSpPr>
        <p:spPr>
          <a:xfrm rot="5400000">
            <a:off x="8951976" y="3227832"/>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20" name="Shape 120"/>
        <p:cNvGrpSpPr/>
        <p:nvPr/>
      </p:nvGrpSpPr>
      <p:grpSpPr>
        <a:xfrm>
          <a:off x="0" y="0"/>
          <a:ext cx="0" cy="0"/>
          <a:chOff x="0" y="0"/>
          <a:chExt cx="0" cy="0"/>
        </a:xfrm>
      </p:grpSpPr>
      <p:grpSp>
        <p:nvGrpSpPr>
          <p:cNvPr id="121" name="Google Shape;121;p26"/>
          <p:cNvGrpSpPr/>
          <p:nvPr/>
        </p:nvGrpSpPr>
        <p:grpSpPr>
          <a:xfrm>
            <a:off x="0" y="0"/>
            <a:ext cx="12192000" cy="6858000"/>
            <a:chOff x="0" y="0"/>
            <a:chExt cx="12192000" cy="6858000"/>
          </a:xfrm>
        </p:grpSpPr>
        <p:sp>
          <p:nvSpPr>
            <p:cNvPr id="122" name="Google Shape;122;p2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6"/>
            <p:cNvSpPr/>
            <p:nvPr/>
          </p:nvSpPr>
          <p:spPr>
            <a:xfrm>
              <a:off x="0" y="2667000"/>
              <a:ext cx="4191000" cy="4191000"/>
            </a:xfrm>
            <a:prstGeom prst="ellipse">
              <a:avLst/>
            </a:prstGeom>
            <a:gradFill>
              <a:gsLst>
                <a:gs pos="0">
                  <a:srgbClr val="FEC306">
                    <a:alpha val="10980"/>
                  </a:srgbClr>
                </a:gs>
                <a:gs pos="36000">
                  <a:srgbClr val="FEC306">
                    <a:alpha val="9803"/>
                  </a:srgbClr>
                </a:gs>
                <a:gs pos="75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6"/>
            <p:cNvSpPr/>
            <p:nvPr/>
          </p:nvSpPr>
          <p:spPr>
            <a:xfrm>
              <a:off x="0" y="2895600"/>
              <a:ext cx="2362200" cy="2362200"/>
            </a:xfrm>
            <a:prstGeom prst="ellipse">
              <a:avLst/>
            </a:prstGeom>
            <a:gradFill>
              <a:gsLst>
                <a:gs pos="0">
                  <a:srgbClr val="FEC306">
                    <a:alpha val="7843"/>
                  </a:srgbClr>
                </a:gs>
                <a:gs pos="36000">
                  <a:srgbClr val="FEC306">
                    <a:alpha val="7843"/>
                  </a:srgbClr>
                </a:gs>
                <a:gs pos="72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6"/>
            <p:cNvSpPr/>
            <p:nvPr/>
          </p:nvSpPr>
          <p:spPr>
            <a:xfrm>
              <a:off x="8609012" y="5867400"/>
              <a:ext cx="990600" cy="990600"/>
            </a:xfrm>
            <a:prstGeom prst="ellipse">
              <a:avLst/>
            </a:prstGeom>
            <a:gradFill>
              <a:gsLst>
                <a:gs pos="0">
                  <a:srgbClr val="FEC306">
                    <a:alpha val="13725"/>
                  </a:srgbClr>
                </a:gs>
                <a:gs pos="36000">
                  <a:srgbClr val="FEC306">
                    <a:alpha val="6666"/>
                  </a:srgbClr>
                </a:gs>
                <a:gs pos="66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6"/>
            <p:cNvSpPr/>
            <p:nvPr/>
          </p:nvSpPr>
          <p:spPr>
            <a:xfrm>
              <a:off x="8609012" y="1676400"/>
              <a:ext cx="2819400" cy="2819400"/>
            </a:xfrm>
            <a:prstGeom prst="ellipse">
              <a:avLst/>
            </a:prstGeom>
            <a:gradFill>
              <a:gsLst>
                <a:gs pos="0">
                  <a:srgbClr val="FEC306">
                    <a:alpha val="6666"/>
                  </a:srgbClr>
                </a:gs>
                <a:gs pos="36000">
                  <a:srgbClr val="FEC306">
                    <a:alpha val="5882"/>
                  </a:srgbClr>
                </a:gs>
                <a:gs pos="69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6"/>
            <p:cNvSpPr/>
            <p:nvPr/>
          </p:nvSpPr>
          <p:spPr>
            <a:xfrm>
              <a:off x="7999412" y="8464"/>
              <a:ext cx="1600200" cy="1600200"/>
            </a:xfrm>
            <a:prstGeom prst="ellipse">
              <a:avLst/>
            </a:prstGeom>
            <a:gradFill>
              <a:gsLst>
                <a:gs pos="0">
                  <a:srgbClr val="FEC306">
                    <a:alpha val="13725"/>
                  </a:srgbClr>
                </a:gs>
                <a:gs pos="36000">
                  <a:srgbClr val="FEC306">
                    <a:alpha val="6666"/>
                  </a:srgbClr>
                </a:gs>
                <a:gs pos="73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6"/>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6"/>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0" name="Google Shape;130;p2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1" name="Google Shape;131;p26"/>
          <p:cNvSpPr txBox="1"/>
          <p:nvPr>
            <p:ph type="title"/>
          </p:nvPr>
        </p:nvSpPr>
        <p:spPr>
          <a:xfrm>
            <a:off x="1154954" y="4969927"/>
            <a:ext cx="8825659"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6"/>
          <p:cNvSpPr/>
          <p:nvPr>
            <p:ph idx="2" type="pic"/>
          </p:nvPr>
        </p:nvSpPr>
        <p:spPr>
          <a:xfrm>
            <a:off x="1154954" y="685800"/>
            <a:ext cx="8825659" cy="3429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33" name="Google Shape;133;p26"/>
          <p:cNvSpPr txBox="1"/>
          <p:nvPr>
            <p:ph idx="1" type="body"/>
          </p:nvPr>
        </p:nvSpPr>
        <p:spPr>
          <a:xfrm>
            <a:off x="1154954" y="5536665"/>
            <a:ext cx="8825658"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solidFill>
                  <a:srgbClr val="89B8D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4" name="Google Shape;134;p2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38" name="Shape 138"/>
        <p:cNvGrpSpPr/>
        <p:nvPr/>
      </p:nvGrpSpPr>
      <p:grpSpPr>
        <a:xfrm>
          <a:off x="0" y="0"/>
          <a:ext cx="0" cy="0"/>
          <a:chOff x="0" y="0"/>
          <a:chExt cx="0" cy="0"/>
        </a:xfrm>
      </p:grpSpPr>
      <p:grpSp>
        <p:nvGrpSpPr>
          <p:cNvPr id="139" name="Google Shape;139;p27"/>
          <p:cNvGrpSpPr/>
          <p:nvPr/>
        </p:nvGrpSpPr>
        <p:grpSpPr>
          <a:xfrm>
            <a:off x="0" y="0"/>
            <a:ext cx="12192000" cy="6858000"/>
            <a:chOff x="0" y="0"/>
            <a:chExt cx="12192000" cy="6858000"/>
          </a:xfrm>
        </p:grpSpPr>
        <p:sp>
          <p:nvSpPr>
            <p:cNvPr id="140" name="Google Shape;140;p2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7"/>
            <p:cNvSpPr/>
            <p:nvPr/>
          </p:nvSpPr>
          <p:spPr>
            <a:xfrm>
              <a:off x="0" y="2667000"/>
              <a:ext cx="4191000" cy="4191000"/>
            </a:xfrm>
            <a:prstGeom prst="ellipse">
              <a:avLst/>
            </a:prstGeom>
            <a:gradFill>
              <a:gsLst>
                <a:gs pos="0">
                  <a:srgbClr val="FEC306">
                    <a:alpha val="10980"/>
                  </a:srgbClr>
                </a:gs>
                <a:gs pos="36000">
                  <a:srgbClr val="FEC306">
                    <a:alpha val="9803"/>
                  </a:srgbClr>
                </a:gs>
                <a:gs pos="75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7"/>
            <p:cNvSpPr/>
            <p:nvPr/>
          </p:nvSpPr>
          <p:spPr>
            <a:xfrm>
              <a:off x="0" y="2895600"/>
              <a:ext cx="2362200" cy="2362200"/>
            </a:xfrm>
            <a:prstGeom prst="ellipse">
              <a:avLst/>
            </a:prstGeom>
            <a:gradFill>
              <a:gsLst>
                <a:gs pos="0">
                  <a:srgbClr val="FEC306">
                    <a:alpha val="7843"/>
                  </a:srgbClr>
                </a:gs>
                <a:gs pos="36000">
                  <a:srgbClr val="FEC306">
                    <a:alpha val="7843"/>
                  </a:srgbClr>
                </a:gs>
                <a:gs pos="72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7"/>
            <p:cNvSpPr/>
            <p:nvPr/>
          </p:nvSpPr>
          <p:spPr>
            <a:xfrm>
              <a:off x="8609012" y="5867400"/>
              <a:ext cx="990600" cy="990600"/>
            </a:xfrm>
            <a:prstGeom prst="ellipse">
              <a:avLst/>
            </a:prstGeom>
            <a:gradFill>
              <a:gsLst>
                <a:gs pos="0">
                  <a:srgbClr val="FEC306">
                    <a:alpha val="13725"/>
                  </a:srgbClr>
                </a:gs>
                <a:gs pos="36000">
                  <a:srgbClr val="FEC306">
                    <a:alpha val="6666"/>
                  </a:srgbClr>
                </a:gs>
                <a:gs pos="66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7"/>
            <p:cNvSpPr/>
            <p:nvPr/>
          </p:nvSpPr>
          <p:spPr>
            <a:xfrm>
              <a:off x="8609012" y="1676400"/>
              <a:ext cx="2819400" cy="2819400"/>
            </a:xfrm>
            <a:prstGeom prst="ellipse">
              <a:avLst/>
            </a:prstGeom>
            <a:gradFill>
              <a:gsLst>
                <a:gs pos="0">
                  <a:srgbClr val="FEC306">
                    <a:alpha val="6666"/>
                  </a:srgbClr>
                </a:gs>
                <a:gs pos="36000">
                  <a:srgbClr val="FEC306">
                    <a:alpha val="5882"/>
                  </a:srgbClr>
                </a:gs>
                <a:gs pos="69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7"/>
            <p:cNvSpPr/>
            <p:nvPr/>
          </p:nvSpPr>
          <p:spPr>
            <a:xfrm>
              <a:off x="7999412" y="8464"/>
              <a:ext cx="1600200" cy="1600200"/>
            </a:xfrm>
            <a:prstGeom prst="ellipse">
              <a:avLst/>
            </a:prstGeom>
            <a:gradFill>
              <a:gsLst>
                <a:gs pos="0">
                  <a:srgbClr val="FEC306">
                    <a:alpha val="13725"/>
                  </a:srgbClr>
                </a:gs>
                <a:gs pos="36000">
                  <a:srgbClr val="FEC306">
                    <a:alpha val="6666"/>
                  </a:srgbClr>
                </a:gs>
                <a:gs pos="73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7"/>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7"/>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48" name="Google Shape;148;p27"/>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9" name="Google Shape;149;p27"/>
          <p:cNvSpPr txBox="1"/>
          <p:nvPr>
            <p:ph type="title"/>
          </p:nvPr>
        </p:nvSpPr>
        <p:spPr>
          <a:xfrm>
            <a:off x="1148798" y="1063417"/>
            <a:ext cx="8831816" cy="137298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7"/>
          <p:cNvSpPr txBox="1"/>
          <p:nvPr>
            <p:ph idx="1" type="body"/>
          </p:nvPr>
        </p:nvSpPr>
        <p:spPr>
          <a:xfrm>
            <a:off x="1154954" y="3543300"/>
            <a:ext cx="8825659" cy="24765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51" name="Google Shape;151;p2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55" name="Shape 155"/>
        <p:cNvGrpSpPr/>
        <p:nvPr/>
      </p:nvGrpSpPr>
      <p:grpSpPr>
        <a:xfrm>
          <a:off x="0" y="0"/>
          <a:ext cx="0" cy="0"/>
          <a:chOff x="0" y="0"/>
          <a:chExt cx="0" cy="0"/>
        </a:xfrm>
      </p:grpSpPr>
      <p:grpSp>
        <p:nvGrpSpPr>
          <p:cNvPr id="156" name="Google Shape;156;p28"/>
          <p:cNvGrpSpPr/>
          <p:nvPr/>
        </p:nvGrpSpPr>
        <p:grpSpPr>
          <a:xfrm>
            <a:off x="0" y="0"/>
            <a:ext cx="12192000" cy="6858000"/>
            <a:chOff x="0" y="0"/>
            <a:chExt cx="12192000" cy="6858000"/>
          </a:xfrm>
        </p:grpSpPr>
        <p:sp>
          <p:nvSpPr>
            <p:cNvPr id="157" name="Google Shape;157;p2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8"/>
            <p:cNvSpPr/>
            <p:nvPr/>
          </p:nvSpPr>
          <p:spPr>
            <a:xfrm>
              <a:off x="0" y="2667000"/>
              <a:ext cx="4191000" cy="4191000"/>
            </a:xfrm>
            <a:prstGeom prst="ellipse">
              <a:avLst/>
            </a:prstGeom>
            <a:gradFill>
              <a:gsLst>
                <a:gs pos="0">
                  <a:srgbClr val="FEC306">
                    <a:alpha val="10980"/>
                  </a:srgbClr>
                </a:gs>
                <a:gs pos="36000">
                  <a:srgbClr val="FEC306">
                    <a:alpha val="9803"/>
                  </a:srgbClr>
                </a:gs>
                <a:gs pos="75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8"/>
            <p:cNvSpPr/>
            <p:nvPr/>
          </p:nvSpPr>
          <p:spPr>
            <a:xfrm>
              <a:off x="0" y="2895600"/>
              <a:ext cx="2362200" cy="2362200"/>
            </a:xfrm>
            <a:prstGeom prst="ellipse">
              <a:avLst/>
            </a:prstGeom>
            <a:gradFill>
              <a:gsLst>
                <a:gs pos="0">
                  <a:srgbClr val="FEC306">
                    <a:alpha val="7843"/>
                  </a:srgbClr>
                </a:gs>
                <a:gs pos="36000">
                  <a:srgbClr val="FEC306">
                    <a:alpha val="7843"/>
                  </a:srgbClr>
                </a:gs>
                <a:gs pos="72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8"/>
            <p:cNvSpPr/>
            <p:nvPr/>
          </p:nvSpPr>
          <p:spPr>
            <a:xfrm>
              <a:off x="8609012" y="5867400"/>
              <a:ext cx="990600" cy="990600"/>
            </a:xfrm>
            <a:prstGeom prst="ellipse">
              <a:avLst/>
            </a:prstGeom>
            <a:gradFill>
              <a:gsLst>
                <a:gs pos="0">
                  <a:srgbClr val="FEC306">
                    <a:alpha val="13725"/>
                  </a:srgbClr>
                </a:gs>
                <a:gs pos="36000">
                  <a:srgbClr val="FEC306">
                    <a:alpha val="6666"/>
                  </a:srgbClr>
                </a:gs>
                <a:gs pos="66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8"/>
            <p:cNvSpPr/>
            <p:nvPr/>
          </p:nvSpPr>
          <p:spPr>
            <a:xfrm>
              <a:off x="8609012" y="1676400"/>
              <a:ext cx="2819400" cy="2819400"/>
            </a:xfrm>
            <a:prstGeom prst="ellipse">
              <a:avLst/>
            </a:prstGeom>
            <a:gradFill>
              <a:gsLst>
                <a:gs pos="0">
                  <a:srgbClr val="FEC306">
                    <a:alpha val="6666"/>
                  </a:srgbClr>
                </a:gs>
                <a:gs pos="36000">
                  <a:srgbClr val="FEC306">
                    <a:alpha val="5882"/>
                  </a:srgbClr>
                </a:gs>
                <a:gs pos="69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8"/>
            <p:cNvSpPr/>
            <p:nvPr/>
          </p:nvSpPr>
          <p:spPr>
            <a:xfrm>
              <a:off x="7999412" y="8464"/>
              <a:ext cx="1600200" cy="1600200"/>
            </a:xfrm>
            <a:prstGeom prst="ellipse">
              <a:avLst/>
            </a:prstGeom>
            <a:gradFill>
              <a:gsLst>
                <a:gs pos="0">
                  <a:srgbClr val="FEC306">
                    <a:alpha val="13725"/>
                  </a:srgbClr>
                </a:gs>
                <a:gs pos="36000">
                  <a:srgbClr val="FEC306">
                    <a:alpha val="6666"/>
                  </a:srgbClr>
                </a:gs>
                <a:gs pos="73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8"/>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8"/>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5" name="Google Shape;165;p2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Google Shape;166;p28"/>
          <p:cNvSpPr txBox="1"/>
          <p:nvPr/>
        </p:nvSpPr>
        <p:spPr>
          <a:xfrm>
            <a:off x="881566" y="607336"/>
            <a:ext cx="801912"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IN" sz="9600" u="none" cap="none" strike="noStrike">
                <a:solidFill>
                  <a:srgbClr val="89B8D4"/>
                </a:solidFill>
                <a:latin typeface="Arial"/>
                <a:ea typeface="Arial"/>
                <a:cs typeface="Arial"/>
                <a:sym typeface="Arial"/>
              </a:rPr>
              <a:t>“</a:t>
            </a:r>
            <a:endParaRPr/>
          </a:p>
        </p:txBody>
      </p:sp>
      <p:sp>
        <p:nvSpPr>
          <p:cNvPr id="167" name="Google Shape;167;p28"/>
          <p:cNvSpPr txBox="1"/>
          <p:nvPr/>
        </p:nvSpPr>
        <p:spPr>
          <a:xfrm>
            <a:off x="9884458" y="2613787"/>
            <a:ext cx="652763"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IN" sz="9600" u="none" cap="none" strike="noStrike">
                <a:solidFill>
                  <a:srgbClr val="89B8D4"/>
                </a:solidFill>
                <a:latin typeface="Arial"/>
                <a:ea typeface="Arial"/>
                <a:cs typeface="Arial"/>
                <a:sym typeface="Arial"/>
              </a:rPr>
              <a:t>”</a:t>
            </a:r>
            <a:endParaRPr/>
          </a:p>
        </p:txBody>
      </p:sp>
      <p:sp>
        <p:nvSpPr>
          <p:cNvPr id="168" name="Google Shape;168;p28"/>
          <p:cNvSpPr txBox="1"/>
          <p:nvPr>
            <p:ph type="title"/>
          </p:nvPr>
        </p:nvSpPr>
        <p:spPr>
          <a:xfrm>
            <a:off x="1581878" y="982134"/>
            <a:ext cx="8453906" cy="269663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28"/>
          <p:cNvSpPr txBox="1"/>
          <p:nvPr>
            <p:ph idx="1" type="body"/>
          </p:nvPr>
        </p:nvSpPr>
        <p:spPr>
          <a:xfrm>
            <a:off x="1945945" y="3678766"/>
            <a:ext cx="773121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89B8D4"/>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0" name="Google Shape;170;p28"/>
          <p:cNvSpPr txBox="1"/>
          <p:nvPr>
            <p:ph idx="2" type="body"/>
          </p:nvPr>
        </p:nvSpPr>
        <p:spPr>
          <a:xfrm>
            <a:off x="1154954" y="5029199"/>
            <a:ext cx="9244897" cy="997857"/>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1" name="Google Shape;171;p2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2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2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75" name="Shape 175"/>
        <p:cNvGrpSpPr/>
        <p:nvPr/>
      </p:nvGrpSpPr>
      <p:grpSpPr>
        <a:xfrm>
          <a:off x="0" y="0"/>
          <a:ext cx="0" cy="0"/>
          <a:chOff x="0" y="0"/>
          <a:chExt cx="0" cy="0"/>
        </a:xfrm>
      </p:grpSpPr>
      <p:grpSp>
        <p:nvGrpSpPr>
          <p:cNvPr id="176" name="Google Shape;176;p29"/>
          <p:cNvGrpSpPr/>
          <p:nvPr/>
        </p:nvGrpSpPr>
        <p:grpSpPr>
          <a:xfrm>
            <a:off x="0" y="0"/>
            <a:ext cx="12192000" cy="6858000"/>
            <a:chOff x="0" y="0"/>
            <a:chExt cx="12192000" cy="6858000"/>
          </a:xfrm>
        </p:grpSpPr>
        <p:sp>
          <p:nvSpPr>
            <p:cNvPr id="177" name="Google Shape;177;p2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9"/>
            <p:cNvSpPr/>
            <p:nvPr/>
          </p:nvSpPr>
          <p:spPr>
            <a:xfrm>
              <a:off x="0" y="2667000"/>
              <a:ext cx="4191000" cy="4191000"/>
            </a:xfrm>
            <a:prstGeom prst="ellipse">
              <a:avLst/>
            </a:prstGeom>
            <a:gradFill>
              <a:gsLst>
                <a:gs pos="0">
                  <a:srgbClr val="FEC306">
                    <a:alpha val="10980"/>
                  </a:srgbClr>
                </a:gs>
                <a:gs pos="36000">
                  <a:srgbClr val="FEC306">
                    <a:alpha val="9803"/>
                  </a:srgbClr>
                </a:gs>
                <a:gs pos="75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9"/>
            <p:cNvSpPr/>
            <p:nvPr/>
          </p:nvSpPr>
          <p:spPr>
            <a:xfrm>
              <a:off x="0" y="2895600"/>
              <a:ext cx="2362200" cy="2362200"/>
            </a:xfrm>
            <a:prstGeom prst="ellipse">
              <a:avLst/>
            </a:prstGeom>
            <a:gradFill>
              <a:gsLst>
                <a:gs pos="0">
                  <a:srgbClr val="FEC306">
                    <a:alpha val="7843"/>
                  </a:srgbClr>
                </a:gs>
                <a:gs pos="36000">
                  <a:srgbClr val="FEC306">
                    <a:alpha val="7843"/>
                  </a:srgbClr>
                </a:gs>
                <a:gs pos="72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9"/>
            <p:cNvSpPr/>
            <p:nvPr/>
          </p:nvSpPr>
          <p:spPr>
            <a:xfrm>
              <a:off x="8609012" y="5867400"/>
              <a:ext cx="990600" cy="990600"/>
            </a:xfrm>
            <a:prstGeom prst="ellipse">
              <a:avLst/>
            </a:prstGeom>
            <a:gradFill>
              <a:gsLst>
                <a:gs pos="0">
                  <a:srgbClr val="FEC306">
                    <a:alpha val="13725"/>
                  </a:srgbClr>
                </a:gs>
                <a:gs pos="36000">
                  <a:srgbClr val="FEC306">
                    <a:alpha val="6666"/>
                  </a:srgbClr>
                </a:gs>
                <a:gs pos="66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9"/>
            <p:cNvSpPr/>
            <p:nvPr/>
          </p:nvSpPr>
          <p:spPr>
            <a:xfrm>
              <a:off x="8609012" y="1676400"/>
              <a:ext cx="2819400" cy="2819400"/>
            </a:xfrm>
            <a:prstGeom prst="ellipse">
              <a:avLst/>
            </a:prstGeom>
            <a:gradFill>
              <a:gsLst>
                <a:gs pos="0">
                  <a:srgbClr val="FEC306">
                    <a:alpha val="6666"/>
                  </a:srgbClr>
                </a:gs>
                <a:gs pos="36000">
                  <a:srgbClr val="FEC306">
                    <a:alpha val="5882"/>
                  </a:srgbClr>
                </a:gs>
                <a:gs pos="69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9"/>
            <p:cNvSpPr/>
            <p:nvPr/>
          </p:nvSpPr>
          <p:spPr>
            <a:xfrm>
              <a:off x="7999412" y="8464"/>
              <a:ext cx="1600200" cy="1600200"/>
            </a:xfrm>
            <a:prstGeom prst="ellipse">
              <a:avLst/>
            </a:prstGeom>
            <a:gradFill>
              <a:gsLst>
                <a:gs pos="0">
                  <a:srgbClr val="FEC306">
                    <a:alpha val="13725"/>
                  </a:srgbClr>
                </a:gs>
                <a:gs pos="36000">
                  <a:srgbClr val="FEC306">
                    <a:alpha val="6666"/>
                  </a:srgbClr>
                </a:gs>
                <a:gs pos="73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9"/>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9"/>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5" name="Google Shape;185;p29"/>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Google Shape;186;p29"/>
          <p:cNvSpPr txBox="1"/>
          <p:nvPr>
            <p:ph type="title"/>
          </p:nvPr>
        </p:nvSpPr>
        <p:spPr>
          <a:xfrm>
            <a:off x="1154954" y="2370667"/>
            <a:ext cx="8825660" cy="182251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9"/>
          <p:cNvSpPr txBox="1"/>
          <p:nvPr>
            <p:ph idx="1" type="body"/>
          </p:nvPr>
        </p:nvSpPr>
        <p:spPr>
          <a:xfrm>
            <a:off x="1154954" y="5024967"/>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9B8D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88" name="Google Shape;188;p2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2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2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2" name="Shape 192"/>
        <p:cNvGrpSpPr/>
        <p:nvPr/>
      </p:nvGrpSpPr>
      <p:grpSpPr>
        <a:xfrm>
          <a:off x="0" y="0"/>
          <a:ext cx="0" cy="0"/>
          <a:chOff x="0" y="0"/>
          <a:chExt cx="0" cy="0"/>
        </a:xfrm>
      </p:grpSpPr>
      <p:sp>
        <p:nvSpPr>
          <p:cNvPr id="193" name="Google Shape;193;p30"/>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30"/>
          <p:cNvSpPr txBox="1"/>
          <p:nvPr>
            <p:ph idx="1" type="body"/>
          </p:nvPr>
        </p:nvSpPr>
        <p:spPr>
          <a:xfrm>
            <a:off x="1154954" y="2603502"/>
            <a:ext cx="314187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9B8D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5" name="Google Shape;195;p30"/>
          <p:cNvSpPr txBox="1"/>
          <p:nvPr>
            <p:ph idx="2" type="body"/>
          </p:nvPr>
        </p:nvSpPr>
        <p:spPr>
          <a:xfrm>
            <a:off x="1154953" y="3179764"/>
            <a:ext cx="314187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6" name="Google Shape;196;p30"/>
          <p:cNvSpPr txBox="1"/>
          <p:nvPr>
            <p:ph idx="3" type="body"/>
          </p:nvPr>
        </p:nvSpPr>
        <p:spPr>
          <a:xfrm>
            <a:off x="4512721" y="2603500"/>
            <a:ext cx="314700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9B8D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7" name="Google Shape;197;p30"/>
          <p:cNvSpPr txBox="1"/>
          <p:nvPr>
            <p:ph idx="4" type="body"/>
          </p:nvPr>
        </p:nvSpPr>
        <p:spPr>
          <a:xfrm>
            <a:off x="4512721" y="3179763"/>
            <a:ext cx="314700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8" name="Google Shape;198;p30"/>
          <p:cNvSpPr txBox="1"/>
          <p:nvPr>
            <p:ph idx="5" type="body"/>
          </p:nvPr>
        </p:nvSpPr>
        <p:spPr>
          <a:xfrm>
            <a:off x="7888135" y="2603501"/>
            <a:ext cx="314573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9B8D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9" name="Google Shape;199;p30"/>
          <p:cNvSpPr txBox="1"/>
          <p:nvPr>
            <p:ph idx="6" type="body"/>
          </p:nvPr>
        </p:nvSpPr>
        <p:spPr>
          <a:xfrm>
            <a:off x="7888329" y="3179762"/>
            <a:ext cx="3145536"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00" name="Google Shape;200;p30"/>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1" name="Google Shape;201;p30"/>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2" name="Google Shape;202;p3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3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5" name="Shape 205"/>
        <p:cNvGrpSpPr/>
        <p:nvPr/>
      </p:nvGrpSpPr>
      <p:grpSpPr>
        <a:xfrm>
          <a:off x="0" y="0"/>
          <a:ext cx="0" cy="0"/>
          <a:chOff x="0" y="0"/>
          <a:chExt cx="0" cy="0"/>
        </a:xfrm>
      </p:grpSpPr>
      <p:sp>
        <p:nvSpPr>
          <p:cNvPr id="206" name="Google Shape;206;p31"/>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31"/>
          <p:cNvSpPr txBox="1"/>
          <p:nvPr>
            <p:ph idx="1" type="body"/>
          </p:nvPr>
        </p:nvSpPr>
        <p:spPr>
          <a:xfrm>
            <a:off x="1154954" y="4532844"/>
            <a:ext cx="30504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9B8D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8" name="Google Shape;208;p31"/>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09" name="Google Shape;209;p31"/>
          <p:cNvSpPr txBox="1"/>
          <p:nvPr>
            <p:ph idx="3" type="body"/>
          </p:nvPr>
        </p:nvSpPr>
        <p:spPr>
          <a:xfrm>
            <a:off x="1154954" y="5109106"/>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0" name="Google Shape;210;p31"/>
          <p:cNvSpPr txBox="1"/>
          <p:nvPr>
            <p:ph idx="4" type="body"/>
          </p:nvPr>
        </p:nvSpPr>
        <p:spPr>
          <a:xfrm>
            <a:off x="4568865" y="4532844"/>
            <a:ext cx="3050438" cy="576263"/>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9B8D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1" name="Google Shape;211;p31"/>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2" name="Google Shape;212;p31"/>
          <p:cNvSpPr txBox="1"/>
          <p:nvPr>
            <p:ph idx="6" type="body"/>
          </p:nvPr>
        </p:nvSpPr>
        <p:spPr>
          <a:xfrm>
            <a:off x="4570172" y="5109105"/>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3" name="Google Shape;213;p31"/>
          <p:cNvSpPr txBox="1"/>
          <p:nvPr>
            <p:ph idx="7" type="body"/>
          </p:nvPr>
        </p:nvSpPr>
        <p:spPr>
          <a:xfrm>
            <a:off x="7982775" y="4532845"/>
            <a:ext cx="305109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9B8D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4" name="Google Shape;214;p31"/>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5" name="Google Shape;215;p31"/>
          <p:cNvSpPr txBox="1"/>
          <p:nvPr>
            <p:ph idx="9" type="body"/>
          </p:nvPr>
        </p:nvSpPr>
        <p:spPr>
          <a:xfrm>
            <a:off x="7982775" y="5109104"/>
            <a:ext cx="3051096"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16" name="Google Shape;216;p31"/>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17" name="Google Shape;217;p31"/>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18" name="Google Shape;218;p3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31"/>
          <p:cNvSpPr txBox="1"/>
          <p:nvPr>
            <p:ph idx="11" type="ftr"/>
          </p:nvPr>
        </p:nvSpPr>
        <p:spPr>
          <a:xfrm>
            <a:off x="561111" y="6391838"/>
            <a:ext cx="3644282"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1" name="Shape 221"/>
        <p:cNvGrpSpPr/>
        <p:nvPr/>
      </p:nvGrpSpPr>
      <p:grpSpPr>
        <a:xfrm>
          <a:off x="0" y="0"/>
          <a:ext cx="0" cy="0"/>
          <a:chOff x="0" y="0"/>
          <a:chExt cx="0" cy="0"/>
        </a:xfrm>
      </p:grpSpPr>
      <p:sp>
        <p:nvSpPr>
          <p:cNvPr id="222" name="Google Shape;222;p32"/>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32"/>
          <p:cNvSpPr txBox="1"/>
          <p:nvPr>
            <p:ph idx="1" type="body"/>
          </p:nvPr>
        </p:nvSpPr>
        <p:spPr>
          <a:xfrm rot="5400000">
            <a:off x="3859634" y="-101179"/>
            <a:ext cx="3416300" cy="882565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24" name="Google Shape;224;p32"/>
          <p:cNvSpPr txBox="1"/>
          <p:nvPr>
            <p:ph idx="10" type="dt"/>
          </p:nvPr>
        </p:nvSpPr>
        <p:spPr>
          <a:xfrm>
            <a:off x="10695439"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3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3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27" name="Shape 227"/>
        <p:cNvGrpSpPr/>
        <p:nvPr/>
      </p:nvGrpSpPr>
      <p:grpSpPr>
        <a:xfrm>
          <a:off x="0" y="0"/>
          <a:ext cx="0" cy="0"/>
          <a:chOff x="0" y="0"/>
          <a:chExt cx="0" cy="0"/>
        </a:xfrm>
      </p:grpSpPr>
      <p:grpSp>
        <p:nvGrpSpPr>
          <p:cNvPr id="228" name="Google Shape;228;p33"/>
          <p:cNvGrpSpPr/>
          <p:nvPr/>
        </p:nvGrpSpPr>
        <p:grpSpPr>
          <a:xfrm>
            <a:off x="0" y="0"/>
            <a:ext cx="12192000" cy="6858000"/>
            <a:chOff x="0" y="0"/>
            <a:chExt cx="12192000" cy="6858000"/>
          </a:xfrm>
        </p:grpSpPr>
        <p:sp>
          <p:nvSpPr>
            <p:cNvPr id="229" name="Google Shape;229;p3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3"/>
            <p:cNvSpPr/>
            <p:nvPr/>
          </p:nvSpPr>
          <p:spPr>
            <a:xfrm>
              <a:off x="0" y="2667000"/>
              <a:ext cx="4191000" cy="4191000"/>
            </a:xfrm>
            <a:prstGeom prst="ellipse">
              <a:avLst/>
            </a:prstGeom>
            <a:gradFill>
              <a:gsLst>
                <a:gs pos="0">
                  <a:srgbClr val="FEC306">
                    <a:alpha val="10980"/>
                  </a:srgbClr>
                </a:gs>
                <a:gs pos="36000">
                  <a:srgbClr val="FEC306">
                    <a:alpha val="9803"/>
                  </a:srgbClr>
                </a:gs>
                <a:gs pos="75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3"/>
            <p:cNvSpPr/>
            <p:nvPr/>
          </p:nvSpPr>
          <p:spPr>
            <a:xfrm>
              <a:off x="0" y="2895600"/>
              <a:ext cx="2362200" cy="2362200"/>
            </a:xfrm>
            <a:prstGeom prst="ellipse">
              <a:avLst/>
            </a:prstGeom>
            <a:gradFill>
              <a:gsLst>
                <a:gs pos="0">
                  <a:srgbClr val="FEC306">
                    <a:alpha val="7843"/>
                  </a:srgbClr>
                </a:gs>
                <a:gs pos="36000">
                  <a:srgbClr val="FEC306">
                    <a:alpha val="7843"/>
                  </a:srgbClr>
                </a:gs>
                <a:gs pos="72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3"/>
            <p:cNvSpPr/>
            <p:nvPr/>
          </p:nvSpPr>
          <p:spPr>
            <a:xfrm>
              <a:off x="8609012" y="5867400"/>
              <a:ext cx="990600" cy="990600"/>
            </a:xfrm>
            <a:prstGeom prst="ellipse">
              <a:avLst/>
            </a:prstGeom>
            <a:gradFill>
              <a:gsLst>
                <a:gs pos="0">
                  <a:srgbClr val="FEC306">
                    <a:alpha val="13725"/>
                  </a:srgbClr>
                </a:gs>
                <a:gs pos="36000">
                  <a:srgbClr val="FEC306">
                    <a:alpha val="6666"/>
                  </a:srgbClr>
                </a:gs>
                <a:gs pos="66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3"/>
            <p:cNvSpPr/>
            <p:nvPr/>
          </p:nvSpPr>
          <p:spPr>
            <a:xfrm>
              <a:off x="8609012" y="1676400"/>
              <a:ext cx="2819400" cy="2819400"/>
            </a:xfrm>
            <a:prstGeom prst="ellipse">
              <a:avLst/>
            </a:prstGeom>
            <a:gradFill>
              <a:gsLst>
                <a:gs pos="0">
                  <a:srgbClr val="FEC306">
                    <a:alpha val="6666"/>
                  </a:srgbClr>
                </a:gs>
                <a:gs pos="36000">
                  <a:srgbClr val="FEC306">
                    <a:alpha val="5882"/>
                  </a:srgbClr>
                </a:gs>
                <a:gs pos="69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3"/>
            <p:cNvSpPr/>
            <p:nvPr/>
          </p:nvSpPr>
          <p:spPr>
            <a:xfrm>
              <a:off x="7999412" y="8464"/>
              <a:ext cx="1600200" cy="1600200"/>
            </a:xfrm>
            <a:prstGeom prst="ellipse">
              <a:avLst/>
            </a:prstGeom>
            <a:gradFill>
              <a:gsLst>
                <a:gs pos="0">
                  <a:srgbClr val="FEC306">
                    <a:alpha val="13725"/>
                  </a:srgbClr>
                </a:gs>
                <a:gs pos="36000">
                  <a:srgbClr val="FEC306">
                    <a:alpha val="6666"/>
                  </a:srgbClr>
                </a:gs>
                <a:gs pos="73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3"/>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3"/>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3"/>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3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33"/>
          <p:cNvSpPr txBox="1"/>
          <p:nvPr>
            <p:ph type="title"/>
          </p:nvPr>
        </p:nvSpPr>
        <p:spPr>
          <a:xfrm rot="5400000">
            <a:off x="6915923" y="2947780"/>
            <a:ext cx="4748590" cy="140996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33"/>
          <p:cNvSpPr txBox="1"/>
          <p:nvPr>
            <p:ph idx="1" type="body"/>
          </p:nvPr>
        </p:nvSpPr>
        <p:spPr>
          <a:xfrm rot="5400000">
            <a:off x="1908672" y="524749"/>
            <a:ext cx="4748590" cy="625602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41" name="Google Shape;241;p33"/>
          <p:cNvSpPr txBox="1"/>
          <p:nvPr>
            <p:ph idx="10" type="dt"/>
          </p:nvPr>
        </p:nvSpPr>
        <p:spPr>
          <a:xfrm>
            <a:off x="10653104" y="6391838"/>
            <a:ext cx="992135"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3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3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18"/>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5" name="Google Shape;35;p1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8" name="Shape 38"/>
        <p:cNvGrpSpPr/>
        <p:nvPr/>
      </p:nvGrpSpPr>
      <p:grpSpPr>
        <a:xfrm>
          <a:off x="0" y="0"/>
          <a:ext cx="0" cy="0"/>
          <a:chOff x="0" y="0"/>
          <a:chExt cx="0" cy="0"/>
        </a:xfrm>
      </p:grpSpPr>
      <p:grpSp>
        <p:nvGrpSpPr>
          <p:cNvPr id="39" name="Google Shape;39;p19"/>
          <p:cNvGrpSpPr/>
          <p:nvPr/>
        </p:nvGrpSpPr>
        <p:grpSpPr>
          <a:xfrm>
            <a:off x="0" y="0"/>
            <a:ext cx="12192000" cy="6858000"/>
            <a:chOff x="0" y="0"/>
            <a:chExt cx="12192000" cy="6858000"/>
          </a:xfrm>
        </p:grpSpPr>
        <p:sp>
          <p:nvSpPr>
            <p:cNvPr id="40" name="Google Shape;40;p1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9"/>
            <p:cNvSpPr/>
            <p:nvPr/>
          </p:nvSpPr>
          <p:spPr>
            <a:xfrm>
              <a:off x="0" y="2667000"/>
              <a:ext cx="4191000" cy="4191000"/>
            </a:xfrm>
            <a:prstGeom prst="ellipse">
              <a:avLst/>
            </a:prstGeom>
            <a:gradFill>
              <a:gsLst>
                <a:gs pos="0">
                  <a:srgbClr val="FEC306">
                    <a:alpha val="10980"/>
                  </a:srgbClr>
                </a:gs>
                <a:gs pos="36000">
                  <a:srgbClr val="FEC306">
                    <a:alpha val="9803"/>
                  </a:srgbClr>
                </a:gs>
                <a:gs pos="75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9"/>
            <p:cNvSpPr/>
            <p:nvPr/>
          </p:nvSpPr>
          <p:spPr>
            <a:xfrm>
              <a:off x="0" y="2895600"/>
              <a:ext cx="2362200" cy="2362200"/>
            </a:xfrm>
            <a:prstGeom prst="ellipse">
              <a:avLst/>
            </a:prstGeom>
            <a:gradFill>
              <a:gsLst>
                <a:gs pos="0">
                  <a:srgbClr val="FEC306">
                    <a:alpha val="7843"/>
                  </a:srgbClr>
                </a:gs>
                <a:gs pos="36000">
                  <a:srgbClr val="FEC306">
                    <a:alpha val="7843"/>
                  </a:srgbClr>
                </a:gs>
                <a:gs pos="72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9"/>
            <p:cNvSpPr/>
            <p:nvPr/>
          </p:nvSpPr>
          <p:spPr>
            <a:xfrm>
              <a:off x="8609012" y="5867400"/>
              <a:ext cx="990600" cy="990600"/>
            </a:xfrm>
            <a:prstGeom prst="ellipse">
              <a:avLst/>
            </a:prstGeom>
            <a:gradFill>
              <a:gsLst>
                <a:gs pos="0">
                  <a:srgbClr val="FEC306">
                    <a:alpha val="13725"/>
                  </a:srgbClr>
                </a:gs>
                <a:gs pos="36000">
                  <a:srgbClr val="FEC306">
                    <a:alpha val="6666"/>
                  </a:srgbClr>
                </a:gs>
                <a:gs pos="66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9"/>
            <p:cNvSpPr/>
            <p:nvPr/>
          </p:nvSpPr>
          <p:spPr>
            <a:xfrm>
              <a:off x="8609012" y="1676400"/>
              <a:ext cx="2819400" cy="2819400"/>
            </a:xfrm>
            <a:prstGeom prst="ellipse">
              <a:avLst/>
            </a:prstGeom>
            <a:gradFill>
              <a:gsLst>
                <a:gs pos="0">
                  <a:srgbClr val="FEC306">
                    <a:alpha val="6666"/>
                  </a:srgbClr>
                </a:gs>
                <a:gs pos="36000">
                  <a:srgbClr val="FEC306">
                    <a:alpha val="5882"/>
                  </a:srgbClr>
                </a:gs>
                <a:gs pos="69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9"/>
            <p:cNvSpPr/>
            <p:nvPr/>
          </p:nvSpPr>
          <p:spPr>
            <a:xfrm>
              <a:off x="7999412" y="8464"/>
              <a:ext cx="1600200" cy="1600200"/>
            </a:xfrm>
            <a:prstGeom prst="ellipse">
              <a:avLst/>
            </a:prstGeom>
            <a:gradFill>
              <a:gsLst>
                <a:gs pos="0">
                  <a:srgbClr val="FEC306">
                    <a:alpha val="13725"/>
                  </a:srgbClr>
                </a:gs>
                <a:gs pos="36000">
                  <a:srgbClr val="FEC306">
                    <a:alpha val="6666"/>
                  </a:srgbClr>
                </a:gs>
                <a:gs pos="73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9"/>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9"/>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48" name="Google Shape;48;p19"/>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9"/>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0" name="Google Shape;50;p19"/>
          <p:cNvSpPr txBox="1"/>
          <p:nvPr>
            <p:ph type="title"/>
          </p:nvPr>
        </p:nvSpPr>
        <p:spPr>
          <a:xfrm>
            <a:off x="1154954" y="2677645"/>
            <a:ext cx="4351025" cy="22838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9"/>
          <p:cNvSpPr txBox="1"/>
          <p:nvPr>
            <p:ph idx="1" type="body"/>
          </p:nvPr>
        </p:nvSpPr>
        <p:spPr>
          <a:xfrm>
            <a:off x="6895559" y="2677644"/>
            <a:ext cx="3757545" cy="228382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600"/>
              <a:buNone/>
              <a:defRPr sz="2000" cap="none">
                <a:solidFill>
                  <a:srgbClr val="89B8D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1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2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0"/>
          <p:cNvSpPr txBox="1"/>
          <p:nvPr>
            <p:ph idx="1" type="body"/>
          </p:nvPr>
        </p:nvSpPr>
        <p:spPr>
          <a:xfrm>
            <a:off x="1154954" y="2603500"/>
            <a:ext cx="4825158" cy="341630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20"/>
          <p:cNvSpPr txBox="1"/>
          <p:nvPr>
            <p:ph idx="2" type="body"/>
          </p:nvPr>
        </p:nvSpPr>
        <p:spPr>
          <a:xfrm>
            <a:off x="6208712" y="2603500"/>
            <a:ext cx="48251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0" name="Google Shape;60;p2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2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1"/>
          <p:cNvSpPr txBox="1"/>
          <p:nvPr>
            <p:ph idx="1" type="body"/>
          </p:nvPr>
        </p:nvSpPr>
        <p:spPr>
          <a:xfrm>
            <a:off x="1154954" y="2603500"/>
            <a:ext cx="4825157"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6" name="Google Shape;66;p21"/>
          <p:cNvSpPr txBox="1"/>
          <p:nvPr>
            <p:ph idx="2" type="body"/>
          </p:nvPr>
        </p:nvSpPr>
        <p:spPr>
          <a:xfrm>
            <a:off x="1154954" y="3179762"/>
            <a:ext cx="4825158"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21"/>
          <p:cNvSpPr txBox="1"/>
          <p:nvPr>
            <p:ph idx="3" type="body"/>
          </p:nvPr>
        </p:nvSpPr>
        <p:spPr>
          <a:xfrm>
            <a:off x="6208712" y="2603500"/>
            <a:ext cx="482515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8" name="Google Shape;68;p21"/>
          <p:cNvSpPr txBox="1"/>
          <p:nvPr>
            <p:ph idx="4" type="body"/>
          </p:nvPr>
        </p:nvSpPr>
        <p:spPr>
          <a:xfrm>
            <a:off x="6208712" y="3179762"/>
            <a:ext cx="4825159"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69" name="Google Shape;69;p2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2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7" name="Shape 77"/>
        <p:cNvGrpSpPr/>
        <p:nvPr/>
      </p:nvGrpSpPr>
      <p:grpSpPr>
        <a:xfrm>
          <a:off x="0" y="0"/>
          <a:ext cx="0" cy="0"/>
          <a:chOff x="0" y="0"/>
          <a:chExt cx="0" cy="0"/>
        </a:xfrm>
      </p:grpSpPr>
      <p:sp>
        <p:nvSpPr>
          <p:cNvPr id="78" name="Google Shape;78;p2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2" name="Shape 82"/>
        <p:cNvGrpSpPr/>
        <p:nvPr/>
      </p:nvGrpSpPr>
      <p:grpSpPr>
        <a:xfrm>
          <a:off x="0" y="0"/>
          <a:ext cx="0" cy="0"/>
          <a:chOff x="0" y="0"/>
          <a:chExt cx="0" cy="0"/>
        </a:xfrm>
      </p:grpSpPr>
      <p:grpSp>
        <p:nvGrpSpPr>
          <p:cNvPr id="83" name="Google Shape;83;p24"/>
          <p:cNvGrpSpPr/>
          <p:nvPr/>
        </p:nvGrpSpPr>
        <p:grpSpPr>
          <a:xfrm>
            <a:off x="0" y="0"/>
            <a:ext cx="12192000" cy="6858000"/>
            <a:chOff x="0" y="0"/>
            <a:chExt cx="12192000" cy="6858000"/>
          </a:xfrm>
        </p:grpSpPr>
        <p:sp>
          <p:nvSpPr>
            <p:cNvPr id="84" name="Google Shape;84;p2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4"/>
            <p:cNvSpPr/>
            <p:nvPr/>
          </p:nvSpPr>
          <p:spPr>
            <a:xfrm>
              <a:off x="0" y="2667000"/>
              <a:ext cx="4191000" cy="4191000"/>
            </a:xfrm>
            <a:prstGeom prst="ellipse">
              <a:avLst/>
            </a:prstGeom>
            <a:gradFill>
              <a:gsLst>
                <a:gs pos="0">
                  <a:srgbClr val="FEC306">
                    <a:alpha val="10980"/>
                  </a:srgbClr>
                </a:gs>
                <a:gs pos="36000">
                  <a:srgbClr val="FEC306">
                    <a:alpha val="9803"/>
                  </a:srgbClr>
                </a:gs>
                <a:gs pos="75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4"/>
            <p:cNvSpPr/>
            <p:nvPr/>
          </p:nvSpPr>
          <p:spPr>
            <a:xfrm>
              <a:off x="0" y="2895600"/>
              <a:ext cx="2362200" cy="2362200"/>
            </a:xfrm>
            <a:prstGeom prst="ellipse">
              <a:avLst/>
            </a:prstGeom>
            <a:gradFill>
              <a:gsLst>
                <a:gs pos="0">
                  <a:srgbClr val="FEC306">
                    <a:alpha val="7843"/>
                  </a:srgbClr>
                </a:gs>
                <a:gs pos="36000">
                  <a:srgbClr val="FEC306">
                    <a:alpha val="7843"/>
                  </a:srgbClr>
                </a:gs>
                <a:gs pos="72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4"/>
            <p:cNvSpPr/>
            <p:nvPr/>
          </p:nvSpPr>
          <p:spPr>
            <a:xfrm>
              <a:off x="8609012" y="5867400"/>
              <a:ext cx="990600" cy="990600"/>
            </a:xfrm>
            <a:prstGeom prst="ellipse">
              <a:avLst/>
            </a:prstGeom>
            <a:gradFill>
              <a:gsLst>
                <a:gs pos="0">
                  <a:srgbClr val="FEC306">
                    <a:alpha val="13725"/>
                  </a:srgbClr>
                </a:gs>
                <a:gs pos="36000">
                  <a:srgbClr val="FEC306">
                    <a:alpha val="6666"/>
                  </a:srgbClr>
                </a:gs>
                <a:gs pos="66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4"/>
            <p:cNvSpPr/>
            <p:nvPr/>
          </p:nvSpPr>
          <p:spPr>
            <a:xfrm>
              <a:off x="8609012" y="1676400"/>
              <a:ext cx="2819400" cy="2819400"/>
            </a:xfrm>
            <a:prstGeom prst="ellipse">
              <a:avLst/>
            </a:prstGeom>
            <a:gradFill>
              <a:gsLst>
                <a:gs pos="0">
                  <a:srgbClr val="FEC306">
                    <a:alpha val="6666"/>
                  </a:srgbClr>
                </a:gs>
                <a:gs pos="36000">
                  <a:srgbClr val="FEC306">
                    <a:alpha val="5882"/>
                  </a:srgbClr>
                </a:gs>
                <a:gs pos="69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4"/>
            <p:cNvSpPr/>
            <p:nvPr/>
          </p:nvSpPr>
          <p:spPr>
            <a:xfrm>
              <a:off x="7999412" y="8464"/>
              <a:ext cx="1600200" cy="1600200"/>
            </a:xfrm>
            <a:prstGeom prst="ellipse">
              <a:avLst/>
            </a:prstGeom>
            <a:gradFill>
              <a:gsLst>
                <a:gs pos="0">
                  <a:srgbClr val="FEC306">
                    <a:alpha val="13725"/>
                  </a:srgbClr>
                </a:gs>
                <a:gs pos="36000">
                  <a:srgbClr val="FEC306">
                    <a:alpha val="6666"/>
                  </a:srgbClr>
                </a:gs>
                <a:gs pos="73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4"/>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4"/>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4"/>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3" name="Google Shape;93;p2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4" name="Google Shape;94;p24"/>
          <p:cNvSpPr txBox="1"/>
          <p:nvPr>
            <p:ph type="title"/>
          </p:nvPr>
        </p:nvSpPr>
        <p:spPr>
          <a:xfrm>
            <a:off x="1154955" y="1295400"/>
            <a:ext cx="2793158"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4"/>
          <p:cNvSpPr txBox="1"/>
          <p:nvPr>
            <p:ph idx="1" type="body"/>
          </p:nvPr>
        </p:nvSpPr>
        <p:spPr>
          <a:xfrm>
            <a:off x="5781146" y="1447800"/>
            <a:ext cx="5190066" cy="4572000"/>
          </a:xfrm>
          <a:prstGeom prst="rect">
            <a:avLst/>
          </a:prstGeom>
          <a:noFill/>
          <a:ln>
            <a:noFill/>
          </a:ln>
        </p:spPr>
        <p:txBody>
          <a:bodyPr anchorCtr="0" anchor="ctr"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6" name="Google Shape;96;p24"/>
          <p:cNvSpPr txBox="1"/>
          <p:nvPr>
            <p:ph idx="2" type="body"/>
          </p:nvPr>
        </p:nvSpPr>
        <p:spPr>
          <a:xfrm>
            <a:off x="1154954" y="3129280"/>
            <a:ext cx="2793158"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89B8D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7" name="Google Shape;97;p2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1" name="Shape 101"/>
        <p:cNvGrpSpPr/>
        <p:nvPr/>
      </p:nvGrpSpPr>
      <p:grpSpPr>
        <a:xfrm>
          <a:off x="0" y="0"/>
          <a:ext cx="0" cy="0"/>
          <a:chOff x="0" y="0"/>
          <a:chExt cx="0" cy="0"/>
        </a:xfrm>
      </p:grpSpPr>
      <p:grpSp>
        <p:nvGrpSpPr>
          <p:cNvPr id="102" name="Google Shape;102;p25"/>
          <p:cNvGrpSpPr/>
          <p:nvPr/>
        </p:nvGrpSpPr>
        <p:grpSpPr>
          <a:xfrm>
            <a:off x="0" y="0"/>
            <a:ext cx="12192000" cy="6858000"/>
            <a:chOff x="0" y="0"/>
            <a:chExt cx="12192000" cy="6858000"/>
          </a:xfrm>
        </p:grpSpPr>
        <p:sp>
          <p:nvSpPr>
            <p:cNvPr id="103" name="Google Shape;103;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5"/>
            <p:cNvSpPr/>
            <p:nvPr/>
          </p:nvSpPr>
          <p:spPr>
            <a:xfrm>
              <a:off x="0" y="2667000"/>
              <a:ext cx="4191000" cy="4191000"/>
            </a:xfrm>
            <a:prstGeom prst="ellipse">
              <a:avLst/>
            </a:prstGeom>
            <a:gradFill>
              <a:gsLst>
                <a:gs pos="0">
                  <a:srgbClr val="FEC306">
                    <a:alpha val="10980"/>
                  </a:srgbClr>
                </a:gs>
                <a:gs pos="36000">
                  <a:srgbClr val="FEC306">
                    <a:alpha val="9803"/>
                  </a:srgbClr>
                </a:gs>
                <a:gs pos="75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5"/>
            <p:cNvSpPr/>
            <p:nvPr/>
          </p:nvSpPr>
          <p:spPr>
            <a:xfrm>
              <a:off x="0" y="2895600"/>
              <a:ext cx="2362200" cy="2362200"/>
            </a:xfrm>
            <a:prstGeom prst="ellipse">
              <a:avLst/>
            </a:prstGeom>
            <a:gradFill>
              <a:gsLst>
                <a:gs pos="0">
                  <a:srgbClr val="FEC306">
                    <a:alpha val="7843"/>
                  </a:srgbClr>
                </a:gs>
                <a:gs pos="36000">
                  <a:srgbClr val="FEC306">
                    <a:alpha val="7843"/>
                  </a:srgbClr>
                </a:gs>
                <a:gs pos="72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5"/>
            <p:cNvSpPr/>
            <p:nvPr/>
          </p:nvSpPr>
          <p:spPr>
            <a:xfrm>
              <a:off x="8609012" y="5867400"/>
              <a:ext cx="990600" cy="990600"/>
            </a:xfrm>
            <a:prstGeom prst="ellipse">
              <a:avLst/>
            </a:prstGeom>
            <a:gradFill>
              <a:gsLst>
                <a:gs pos="0">
                  <a:srgbClr val="FEC306">
                    <a:alpha val="13725"/>
                  </a:srgbClr>
                </a:gs>
                <a:gs pos="36000">
                  <a:srgbClr val="FEC306">
                    <a:alpha val="6666"/>
                  </a:srgbClr>
                </a:gs>
                <a:gs pos="66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5"/>
            <p:cNvSpPr/>
            <p:nvPr/>
          </p:nvSpPr>
          <p:spPr>
            <a:xfrm>
              <a:off x="8609012" y="1676400"/>
              <a:ext cx="2819400" cy="2819400"/>
            </a:xfrm>
            <a:prstGeom prst="ellipse">
              <a:avLst/>
            </a:prstGeom>
            <a:gradFill>
              <a:gsLst>
                <a:gs pos="0">
                  <a:srgbClr val="FEC306">
                    <a:alpha val="6666"/>
                  </a:srgbClr>
                </a:gs>
                <a:gs pos="36000">
                  <a:srgbClr val="FEC306">
                    <a:alpha val="5882"/>
                  </a:srgbClr>
                </a:gs>
                <a:gs pos="69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5"/>
            <p:cNvSpPr/>
            <p:nvPr/>
          </p:nvSpPr>
          <p:spPr>
            <a:xfrm>
              <a:off x="7999412" y="8464"/>
              <a:ext cx="1600200" cy="1600200"/>
            </a:xfrm>
            <a:prstGeom prst="ellipse">
              <a:avLst/>
            </a:prstGeom>
            <a:gradFill>
              <a:gsLst>
                <a:gs pos="0">
                  <a:srgbClr val="FEC306">
                    <a:alpha val="13725"/>
                  </a:srgbClr>
                </a:gs>
                <a:gs pos="36000">
                  <a:srgbClr val="FEC306">
                    <a:alpha val="6666"/>
                  </a:srgbClr>
                </a:gs>
                <a:gs pos="73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5"/>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5"/>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2" name="Google Shape;112;p2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3" name="Google Shape;113;p25"/>
          <p:cNvSpPr txBox="1"/>
          <p:nvPr>
            <p:ph type="title"/>
          </p:nvPr>
        </p:nvSpPr>
        <p:spPr>
          <a:xfrm>
            <a:off x="1154955" y="1693333"/>
            <a:ext cx="3865134" cy="173566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5"/>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5" name="Google Shape;115;p25"/>
          <p:cNvSpPr txBox="1"/>
          <p:nvPr>
            <p:ph idx="1" type="body"/>
          </p:nvPr>
        </p:nvSpPr>
        <p:spPr>
          <a:xfrm>
            <a:off x="1154954" y="3657600"/>
            <a:ext cx="3859212"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89B8D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6" name="Google Shape;116;p2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6"/>
          <p:cNvGrpSpPr/>
          <p:nvPr/>
        </p:nvGrpSpPr>
        <p:grpSpPr>
          <a:xfrm>
            <a:off x="0" y="0"/>
            <a:ext cx="12192000" cy="6858000"/>
            <a:chOff x="0" y="0"/>
            <a:chExt cx="12192000" cy="6858000"/>
          </a:xfrm>
        </p:grpSpPr>
        <p:sp>
          <p:nvSpPr>
            <p:cNvPr id="7" name="Google Shape;7;p16"/>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6"/>
            <p:cNvSpPr/>
            <p:nvPr/>
          </p:nvSpPr>
          <p:spPr>
            <a:xfrm>
              <a:off x="0" y="2667000"/>
              <a:ext cx="4191000" cy="4191000"/>
            </a:xfrm>
            <a:prstGeom prst="ellipse">
              <a:avLst/>
            </a:prstGeom>
            <a:gradFill>
              <a:gsLst>
                <a:gs pos="0">
                  <a:srgbClr val="FEC306">
                    <a:alpha val="10980"/>
                  </a:srgbClr>
                </a:gs>
                <a:gs pos="36000">
                  <a:srgbClr val="FEC306">
                    <a:alpha val="9803"/>
                  </a:srgbClr>
                </a:gs>
                <a:gs pos="75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6"/>
            <p:cNvSpPr/>
            <p:nvPr/>
          </p:nvSpPr>
          <p:spPr>
            <a:xfrm>
              <a:off x="0" y="2895600"/>
              <a:ext cx="2362200" cy="2362200"/>
            </a:xfrm>
            <a:prstGeom prst="ellipse">
              <a:avLst/>
            </a:prstGeom>
            <a:gradFill>
              <a:gsLst>
                <a:gs pos="0">
                  <a:srgbClr val="FEC306">
                    <a:alpha val="7843"/>
                  </a:srgbClr>
                </a:gs>
                <a:gs pos="36000">
                  <a:srgbClr val="FEC306">
                    <a:alpha val="7843"/>
                  </a:srgbClr>
                </a:gs>
                <a:gs pos="72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6"/>
            <p:cNvSpPr/>
            <p:nvPr/>
          </p:nvSpPr>
          <p:spPr>
            <a:xfrm>
              <a:off x="8609012" y="5867400"/>
              <a:ext cx="990600" cy="990600"/>
            </a:xfrm>
            <a:prstGeom prst="ellipse">
              <a:avLst/>
            </a:prstGeom>
            <a:gradFill>
              <a:gsLst>
                <a:gs pos="0">
                  <a:srgbClr val="FEC306">
                    <a:alpha val="13725"/>
                  </a:srgbClr>
                </a:gs>
                <a:gs pos="36000">
                  <a:srgbClr val="FEC306">
                    <a:alpha val="6666"/>
                  </a:srgbClr>
                </a:gs>
                <a:gs pos="66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6"/>
            <p:cNvSpPr/>
            <p:nvPr/>
          </p:nvSpPr>
          <p:spPr>
            <a:xfrm>
              <a:off x="8609012" y="1676400"/>
              <a:ext cx="2819400" cy="2819400"/>
            </a:xfrm>
            <a:prstGeom prst="ellipse">
              <a:avLst/>
            </a:prstGeom>
            <a:gradFill>
              <a:gsLst>
                <a:gs pos="0">
                  <a:srgbClr val="FEC306">
                    <a:alpha val="6666"/>
                  </a:srgbClr>
                </a:gs>
                <a:gs pos="36000">
                  <a:srgbClr val="FEC306">
                    <a:alpha val="5882"/>
                  </a:srgbClr>
                </a:gs>
                <a:gs pos="69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6"/>
            <p:cNvSpPr/>
            <p:nvPr/>
          </p:nvSpPr>
          <p:spPr>
            <a:xfrm>
              <a:off x="7999412" y="8464"/>
              <a:ext cx="1600200" cy="1600200"/>
            </a:xfrm>
            <a:prstGeom prst="ellipse">
              <a:avLst/>
            </a:prstGeom>
            <a:gradFill>
              <a:gsLst>
                <a:gs pos="0">
                  <a:srgbClr val="FEC306">
                    <a:alpha val="13725"/>
                  </a:srgbClr>
                </a:gs>
                <a:gs pos="36000">
                  <a:srgbClr val="FEC306">
                    <a:alpha val="6666"/>
                  </a:srgbClr>
                </a:gs>
                <a:gs pos="73000">
                  <a:srgbClr val="FEC306">
                    <a:alpha val="0"/>
                  </a:srgbClr>
                </a:gs>
                <a:gs pos="100000">
                  <a:srgbClr val="FEC30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6"/>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6"/>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7" name="Google Shape;17;p16"/>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 name="Google Shape;18;p1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Google Shape;19;p1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Google Shape;20;p1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geeksforgeeks.org/" TargetMode="External"/><Relationship Id="rId4" Type="http://schemas.openxmlformats.org/officeDocument/2006/relationships/hyperlink" Target="https://www.geeksforgeeks.org/" TargetMode="External"/><Relationship Id="rId5" Type="http://schemas.openxmlformats.org/officeDocument/2006/relationships/hyperlink" Target="https://www.javatpoint.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
          <p:cNvSpPr txBox="1"/>
          <p:nvPr>
            <p:ph idx="1" type="subTitle"/>
          </p:nvPr>
        </p:nvSpPr>
        <p:spPr>
          <a:xfrm>
            <a:off x="1247982" y="1192306"/>
            <a:ext cx="9031782" cy="5155354"/>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440"/>
              <a:buNone/>
            </a:pPr>
            <a:r>
              <a:rPr b="1" i="0" lang="en-IN" sz="1800" u="none" strike="noStrike">
                <a:solidFill>
                  <a:schemeClr val="lt2"/>
                </a:solidFill>
                <a:latin typeface="Times New Roman"/>
                <a:ea typeface="Times New Roman"/>
                <a:cs typeface="Times New Roman"/>
                <a:sym typeface="Times New Roman"/>
              </a:rPr>
              <a:t>MAHATMA EDUCATION SOCIETY’S</a:t>
            </a:r>
            <a:br>
              <a:rPr b="1" i="0" lang="en-IN" sz="1800" u="none" strike="noStrike">
                <a:solidFill>
                  <a:schemeClr val="lt2"/>
                </a:solidFill>
                <a:latin typeface="Times New Roman"/>
                <a:ea typeface="Times New Roman"/>
                <a:cs typeface="Times New Roman"/>
                <a:sym typeface="Times New Roman"/>
              </a:rPr>
            </a:br>
            <a:r>
              <a:rPr b="1" i="0" lang="en-IN" sz="1800" u="none" strike="noStrike">
                <a:solidFill>
                  <a:schemeClr val="lt2"/>
                </a:solidFill>
                <a:latin typeface="Times New Roman"/>
                <a:ea typeface="Times New Roman"/>
                <a:cs typeface="Times New Roman"/>
                <a:sym typeface="Times New Roman"/>
              </a:rPr>
              <a:t>PILLAI COLLEGE OF ENGINEERING, PANVEL</a:t>
            </a:r>
            <a:br>
              <a:rPr b="1" i="0" lang="en-IN" sz="1800" u="none" strike="noStrike">
                <a:solidFill>
                  <a:schemeClr val="lt2"/>
                </a:solidFill>
                <a:latin typeface="Times New Roman"/>
                <a:ea typeface="Times New Roman"/>
                <a:cs typeface="Times New Roman"/>
                <a:sym typeface="Times New Roman"/>
              </a:rPr>
            </a:br>
            <a:r>
              <a:rPr b="1" i="0" lang="en-IN" sz="1800" u="none" strike="noStrike">
                <a:solidFill>
                  <a:schemeClr val="lt2"/>
                </a:solidFill>
                <a:latin typeface="Times New Roman"/>
                <a:ea typeface="Times New Roman"/>
                <a:cs typeface="Times New Roman"/>
                <a:sym typeface="Times New Roman"/>
              </a:rPr>
              <a:t>DEPARTMENT OF COMPUTER ENGINEERING’S</a:t>
            </a:r>
            <a:endParaRPr b="0">
              <a:solidFill>
                <a:schemeClr val="lt2"/>
              </a:solidFill>
            </a:endParaRPr>
          </a:p>
          <a:p>
            <a:pPr indent="0" lvl="0" marL="0" rtl="0" algn="ctr">
              <a:spcBef>
                <a:spcPts val="0"/>
              </a:spcBef>
              <a:spcAft>
                <a:spcPts val="0"/>
              </a:spcAft>
              <a:buSzPts val="1440"/>
              <a:buNone/>
            </a:pPr>
            <a:br>
              <a:rPr b="0" lang="en-IN">
                <a:solidFill>
                  <a:schemeClr val="lt2"/>
                </a:solidFill>
              </a:rPr>
            </a:br>
            <a:r>
              <a:rPr b="1" i="0" lang="en-IN" sz="1800" u="none" strike="noStrike">
                <a:solidFill>
                  <a:schemeClr val="lt2"/>
                </a:solidFill>
                <a:latin typeface="Times New Roman"/>
                <a:ea typeface="Times New Roman"/>
                <a:cs typeface="Times New Roman"/>
                <a:sym typeface="Times New Roman"/>
              </a:rPr>
              <a:t>A</a:t>
            </a:r>
            <a:br>
              <a:rPr b="1" i="0" lang="en-IN" sz="1800" u="none" strike="noStrike">
                <a:solidFill>
                  <a:schemeClr val="lt2"/>
                </a:solidFill>
                <a:latin typeface="Times New Roman"/>
                <a:ea typeface="Times New Roman"/>
                <a:cs typeface="Times New Roman"/>
                <a:sym typeface="Times New Roman"/>
              </a:rPr>
            </a:br>
            <a:r>
              <a:rPr b="1" i="0" lang="en-IN" sz="1800" u="none" strike="noStrike">
                <a:solidFill>
                  <a:schemeClr val="lt2"/>
                </a:solidFill>
                <a:latin typeface="Times New Roman"/>
                <a:ea typeface="Times New Roman"/>
                <a:cs typeface="Times New Roman"/>
                <a:sym typeface="Times New Roman"/>
              </a:rPr>
              <a:t>MINI PROJECT PRESENTATION ON</a:t>
            </a:r>
            <a:endParaRPr b="0">
              <a:solidFill>
                <a:schemeClr val="lt2"/>
              </a:solidFill>
            </a:endParaRPr>
          </a:p>
          <a:p>
            <a:pPr indent="0" lvl="0" marL="0" rtl="0" algn="ctr">
              <a:spcBef>
                <a:spcPts val="0"/>
              </a:spcBef>
              <a:spcAft>
                <a:spcPts val="0"/>
              </a:spcAft>
              <a:buSzPts val="1440"/>
              <a:buNone/>
            </a:pPr>
            <a:r>
              <a:rPr b="1" i="0" lang="en-IN" sz="1800" u="none" strike="noStrike">
                <a:solidFill>
                  <a:schemeClr val="lt2"/>
                </a:solidFill>
                <a:latin typeface="Times New Roman"/>
                <a:ea typeface="Times New Roman"/>
                <a:cs typeface="Times New Roman"/>
                <a:sym typeface="Times New Roman"/>
              </a:rPr>
              <a:t>SCHOOL MANAGEMENT SYSTEM</a:t>
            </a:r>
            <a:endParaRPr b="0">
              <a:solidFill>
                <a:schemeClr val="lt2"/>
              </a:solidFill>
            </a:endParaRPr>
          </a:p>
          <a:p>
            <a:pPr indent="0" lvl="0" marL="0" rtl="0" algn="ctr">
              <a:spcBef>
                <a:spcPts val="0"/>
              </a:spcBef>
              <a:spcAft>
                <a:spcPts val="0"/>
              </a:spcAft>
              <a:buSzPts val="1440"/>
              <a:buNone/>
            </a:pPr>
            <a:br>
              <a:rPr b="0" lang="en-IN">
                <a:solidFill>
                  <a:schemeClr val="lt2"/>
                </a:solidFill>
              </a:rPr>
            </a:br>
            <a:r>
              <a:rPr b="1" i="0" lang="en-IN" sz="1800" u="none" strike="noStrike">
                <a:solidFill>
                  <a:schemeClr val="lt2"/>
                </a:solidFill>
                <a:latin typeface="Times New Roman"/>
                <a:ea typeface="Times New Roman"/>
                <a:cs typeface="Times New Roman"/>
                <a:sym typeface="Times New Roman"/>
              </a:rPr>
              <a:t>UNDER THE GUIDANCE OF</a:t>
            </a:r>
            <a:endParaRPr b="0">
              <a:solidFill>
                <a:schemeClr val="lt2"/>
              </a:solidFill>
            </a:endParaRPr>
          </a:p>
          <a:p>
            <a:pPr indent="0" lvl="0" marL="0" rtl="0" algn="ctr">
              <a:spcBef>
                <a:spcPts val="0"/>
              </a:spcBef>
              <a:spcAft>
                <a:spcPts val="0"/>
              </a:spcAft>
              <a:buSzPts val="1440"/>
              <a:buNone/>
            </a:pPr>
            <a:r>
              <a:rPr b="0" i="0" lang="en-IN" sz="1800" u="none" strike="noStrike">
                <a:solidFill>
                  <a:schemeClr val="lt2"/>
                </a:solidFill>
                <a:latin typeface="Times New Roman"/>
                <a:ea typeface="Times New Roman"/>
                <a:cs typeface="Times New Roman"/>
                <a:sym typeface="Times New Roman"/>
              </a:rPr>
              <a:t>PROF. SANGEETHA SELVAN.</a:t>
            </a:r>
            <a:endParaRPr b="0">
              <a:solidFill>
                <a:schemeClr val="lt2"/>
              </a:solidFill>
            </a:endParaRPr>
          </a:p>
          <a:p>
            <a:pPr indent="0" lvl="0" marL="0" rtl="0" algn="ctr">
              <a:spcBef>
                <a:spcPts val="0"/>
              </a:spcBef>
              <a:spcAft>
                <a:spcPts val="0"/>
              </a:spcAft>
              <a:buSzPts val="1440"/>
              <a:buNone/>
            </a:pPr>
            <a:br>
              <a:rPr b="0" lang="en-IN">
                <a:solidFill>
                  <a:schemeClr val="lt2"/>
                </a:solidFill>
              </a:rPr>
            </a:br>
            <a:r>
              <a:rPr b="1" i="0" lang="en-IN" sz="1800" u="none" strike="noStrike">
                <a:solidFill>
                  <a:schemeClr val="lt2"/>
                </a:solidFill>
                <a:latin typeface="Times New Roman"/>
                <a:ea typeface="Times New Roman"/>
                <a:cs typeface="Times New Roman"/>
                <a:sym typeface="Times New Roman"/>
              </a:rPr>
              <a:t>GROUP MEMBERS :-</a:t>
            </a:r>
            <a:endParaRPr b="0">
              <a:solidFill>
                <a:schemeClr val="lt2"/>
              </a:solidFill>
            </a:endParaRPr>
          </a:p>
          <a:p>
            <a:pPr indent="0" lvl="0" marL="0" rtl="0" algn="ctr">
              <a:spcBef>
                <a:spcPts val="0"/>
              </a:spcBef>
              <a:spcAft>
                <a:spcPts val="0"/>
              </a:spcAft>
              <a:buSzPts val="1440"/>
              <a:buNone/>
            </a:pPr>
            <a:r>
              <a:rPr b="0" i="0" lang="en-IN" sz="1800" u="none" strike="noStrike">
                <a:solidFill>
                  <a:schemeClr val="lt2"/>
                </a:solidFill>
                <a:latin typeface="Times New Roman"/>
                <a:ea typeface="Times New Roman"/>
                <a:cs typeface="Times New Roman"/>
                <a:sym typeface="Times New Roman"/>
              </a:rPr>
              <a:t>RUSHABH JAIN(323) - LEADER</a:t>
            </a:r>
            <a:endParaRPr b="0">
              <a:solidFill>
                <a:schemeClr val="lt2"/>
              </a:solidFill>
            </a:endParaRPr>
          </a:p>
          <a:p>
            <a:pPr indent="0" lvl="0" marL="0" rtl="0" algn="ctr">
              <a:spcBef>
                <a:spcPts val="0"/>
              </a:spcBef>
              <a:spcAft>
                <a:spcPts val="0"/>
              </a:spcAft>
              <a:buSzPts val="1440"/>
              <a:buNone/>
            </a:pPr>
            <a:r>
              <a:rPr lang="en-IN">
                <a:solidFill>
                  <a:schemeClr val="lt2"/>
                </a:solidFill>
                <a:latin typeface="Times New Roman"/>
                <a:ea typeface="Times New Roman"/>
                <a:cs typeface="Times New Roman"/>
                <a:sym typeface="Times New Roman"/>
              </a:rPr>
              <a:t>SAHIL CHAUDHARI</a:t>
            </a:r>
            <a:r>
              <a:rPr b="0" i="0" lang="en-IN" sz="1800" u="none" strike="noStrike">
                <a:solidFill>
                  <a:schemeClr val="lt2"/>
                </a:solidFill>
                <a:latin typeface="Times New Roman"/>
                <a:ea typeface="Times New Roman"/>
                <a:cs typeface="Times New Roman"/>
                <a:sym typeface="Times New Roman"/>
              </a:rPr>
              <a:t>(309)</a:t>
            </a:r>
            <a:endParaRPr/>
          </a:p>
          <a:p>
            <a:pPr indent="0" lvl="0" marL="0" rtl="0" algn="ctr">
              <a:spcBef>
                <a:spcPts val="0"/>
              </a:spcBef>
              <a:spcAft>
                <a:spcPts val="0"/>
              </a:spcAft>
              <a:buSzPts val="1440"/>
              <a:buNone/>
            </a:pPr>
            <a:r>
              <a:rPr lang="en-IN">
                <a:solidFill>
                  <a:schemeClr val="lt2"/>
                </a:solidFill>
                <a:latin typeface="Times New Roman"/>
                <a:ea typeface="Times New Roman"/>
                <a:cs typeface="Times New Roman"/>
                <a:sym typeface="Times New Roman"/>
              </a:rPr>
              <a:t>AKSHAY GAIKWAD</a:t>
            </a:r>
            <a:r>
              <a:rPr b="0" i="0" lang="en-IN" sz="1800" u="none" strike="noStrike">
                <a:solidFill>
                  <a:schemeClr val="lt2"/>
                </a:solidFill>
                <a:latin typeface="Times New Roman"/>
                <a:ea typeface="Times New Roman"/>
                <a:cs typeface="Times New Roman"/>
                <a:sym typeface="Times New Roman"/>
              </a:rPr>
              <a:t>(320)</a:t>
            </a:r>
            <a:endParaRPr/>
          </a:p>
          <a:p>
            <a:pPr indent="0" lvl="0" marL="0" rtl="0" algn="l">
              <a:spcBef>
                <a:spcPts val="1000"/>
              </a:spcBef>
              <a:spcAft>
                <a:spcPts val="0"/>
              </a:spcAft>
              <a:buSzPts val="1440"/>
              <a:buNone/>
            </a:pPr>
            <a:br>
              <a:rPr b="0" i="0" lang="en-IN" sz="1800" u="none" strike="noStrike">
                <a:solidFill>
                  <a:srgbClr val="000000"/>
                </a:solidFill>
                <a:latin typeface="Times New Roman"/>
                <a:ea typeface="Times New Roman"/>
                <a:cs typeface="Times New Roman"/>
                <a:sym typeface="Times New Roman"/>
              </a:rPr>
            </a:br>
            <a:endParaRPr/>
          </a:p>
        </p:txBody>
      </p:sp>
      <p:pic>
        <p:nvPicPr>
          <p:cNvPr id="250" name="Google Shape;250;p1"/>
          <p:cNvPicPr preferRelativeResize="0"/>
          <p:nvPr/>
        </p:nvPicPr>
        <p:blipFill rotWithShape="1">
          <a:blip r:embed="rId3">
            <a:alphaModFix/>
          </a:blip>
          <a:srcRect b="0" l="0" r="0" t="0"/>
          <a:stretch/>
        </p:blipFill>
        <p:spPr>
          <a:xfrm>
            <a:off x="699837" y="759995"/>
            <a:ext cx="1417721" cy="141772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9"/>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600"/>
              <a:buFont typeface="Century Gothic"/>
              <a:buNone/>
            </a:pPr>
            <a:r>
              <a:rPr lang="en-IN"/>
              <a:t>REFERENCES</a:t>
            </a:r>
            <a:endParaRPr/>
          </a:p>
        </p:txBody>
      </p:sp>
      <p:sp>
        <p:nvSpPr>
          <p:cNvPr id="303" name="Google Shape;303;p9"/>
          <p:cNvSpPr txBox="1"/>
          <p:nvPr>
            <p:ph idx="1" type="body"/>
          </p:nvPr>
        </p:nvSpPr>
        <p:spPr>
          <a:xfrm>
            <a:off x="1556873" y="3042771"/>
            <a:ext cx="8825659" cy="3416300"/>
          </a:xfrm>
          <a:prstGeom prst="rect">
            <a:avLst/>
          </a:prstGeom>
          <a:noFill/>
          <a:ln>
            <a:noFill/>
          </a:ln>
        </p:spPr>
        <p:txBody>
          <a:bodyPr anchorCtr="0" anchor="t" bIns="45700" lIns="91425" spcFirstLastPara="1" rIns="91425" wrap="square" tIns="45700">
            <a:normAutofit/>
          </a:bodyPr>
          <a:lstStyle/>
          <a:p>
            <a:pPr indent="0" lvl="0" marL="212293" rtl="0" algn="l">
              <a:spcBef>
                <a:spcPts val="0"/>
              </a:spcBef>
              <a:spcAft>
                <a:spcPts val="0"/>
              </a:spcAft>
              <a:buSzPts val="1440"/>
              <a:buNone/>
            </a:pPr>
            <a:r>
              <a:t/>
            </a:r>
            <a:endParaRPr u="sng">
              <a:solidFill>
                <a:srgbClr val="F59E00"/>
              </a:solidFill>
              <a:latin typeface="Times New Roman"/>
              <a:ea typeface="Times New Roman"/>
              <a:cs typeface="Times New Roman"/>
              <a:sym typeface="Times New Roman"/>
              <a:hlinkClick r:id="rId3">
                <a:extLst>
                  <a:ext uri="{A12FA001-AC4F-418D-AE19-62706E023703}">
                    <ahyp:hlinkClr val="tx"/>
                  </a:ext>
                </a:extLst>
              </a:hlinkClick>
            </a:endParaRPr>
          </a:p>
          <a:p>
            <a:pPr indent="0" lvl="0" marL="212293" rtl="0" algn="l">
              <a:spcBef>
                <a:spcPts val="0"/>
              </a:spcBef>
              <a:spcAft>
                <a:spcPts val="0"/>
              </a:spcAft>
              <a:buSzPts val="1440"/>
              <a:buNone/>
            </a:pPr>
            <a:r>
              <a:rPr b="0" i="0" lang="en-IN" sz="1800" u="sng" strike="noStrike">
                <a:solidFill>
                  <a:srgbClr val="306786"/>
                </a:solidFill>
                <a:latin typeface="Times New Roman"/>
                <a:ea typeface="Times New Roman"/>
                <a:cs typeface="Times New Roman"/>
                <a:sym typeface="Times New Roman"/>
                <a:hlinkClick r:id="rId4">
                  <a:extLst>
                    <a:ext uri="{A12FA001-AC4F-418D-AE19-62706E023703}">
                      <ahyp:hlinkClr val="tx"/>
                    </a:ext>
                  </a:extLst>
                </a:hlinkClick>
              </a:rPr>
              <a:t>https://www.geeksforgeeks.org/</a:t>
            </a:r>
            <a:endParaRPr b="0" i="0" sz="1800" u="none" strike="noStrike">
              <a:solidFill>
                <a:srgbClr val="306786"/>
              </a:solidFill>
              <a:latin typeface="Times New Roman"/>
              <a:ea typeface="Times New Roman"/>
              <a:cs typeface="Times New Roman"/>
              <a:sym typeface="Times New Roman"/>
            </a:endParaRPr>
          </a:p>
          <a:p>
            <a:pPr indent="-251459" lvl="0" marL="555193" rtl="0" algn="l">
              <a:spcBef>
                <a:spcPts val="0"/>
              </a:spcBef>
              <a:spcAft>
                <a:spcPts val="0"/>
              </a:spcAft>
              <a:buSzPts val="1440"/>
              <a:buNone/>
            </a:pPr>
            <a:r>
              <a:t/>
            </a:r>
            <a:endParaRPr>
              <a:solidFill>
                <a:srgbClr val="306786"/>
              </a:solidFill>
              <a:latin typeface="Times New Roman"/>
              <a:ea typeface="Times New Roman"/>
              <a:cs typeface="Times New Roman"/>
              <a:sym typeface="Times New Roman"/>
            </a:endParaRPr>
          </a:p>
          <a:p>
            <a:pPr indent="0" lvl="0" marL="0" rtl="0" algn="l">
              <a:spcBef>
                <a:spcPts val="1292"/>
              </a:spcBef>
              <a:spcAft>
                <a:spcPts val="0"/>
              </a:spcAft>
              <a:buSzPts val="1440"/>
              <a:buNone/>
            </a:pPr>
            <a:r>
              <a:rPr lang="en-IN">
                <a:solidFill>
                  <a:srgbClr val="306786"/>
                </a:solidFill>
              </a:rPr>
              <a:t>   </a:t>
            </a:r>
            <a:r>
              <a:rPr b="0" i="0" lang="en-IN" sz="1800" u="none" strike="noStrike">
                <a:solidFill>
                  <a:srgbClr val="306786"/>
                </a:solidFill>
                <a:latin typeface="Times New Roman"/>
                <a:ea typeface="Times New Roman"/>
                <a:cs typeface="Times New Roman"/>
                <a:sym typeface="Times New Roman"/>
              </a:rPr>
              <a:t> </a:t>
            </a:r>
            <a:r>
              <a:rPr b="0" i="0" lang="en-IN" sz="1800" u="sng" strike="noStrike">
                <a:solidFill>
                  <a:srgbClr val="306786"/>
                </a:solidFill>
                <a:latin typeface="Times New Roman"/>
                <a:ea typeface="Times New Roman"/>
                <a:cs typeface="Times New Roman"/>
                <a:sym typeface="Times New Roman"/>
                <a:hlinkClick r:id="rId5">
                  <a:extLst>
                    <a:ext uri="{A12FA001-AC4F-418D-AE19-62706E023703}">
                      <ahyp:hlinkClr val="tx"/>
                    </a:ext>
                  </a:extLst>
                </a:hlinkClick>
              </a:rPr>
              <a:t>https://www.javatpoint.com/</a:t>
            </a:r>
            <a:br>
              <a:rPr lang="en-IN"/>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1813c72e15f_1_11"/>
          <p:cNvSpPr txBox="1"/>
          <p:nvPr>
            <p:ph type="title"/>
          </p:nvPr>
        </p:nvSpPr>
        <p:spPr>
          <a:xfrm>
            <a:off x="1337829" y="3241368"/>
            <a:ext cx="8761500" cy="707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IN" u="sng">
                <a:solidFill>
                  <a:schemeClr val="dk2"/>
                </a:solidFill>
              </a:rPr>
              <a:t>RESULT</a:t>
            </a:r>
            <a:endParaRPr b="1" u="sng">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600"/>
              <a:buFont typeface="Century Gothic"/>
              <a:buNone/>
            </a:pPr>
            <a:r>
              <a:rPr lang="en-IN"/>
              <a:t>RESULT</a:t>
            </a:r>
            <a:endParaRPr/>
          </a:p>
        </p:txBody>
      </p:sp>
      <p:sp>
        <p:nvSpPr>
          <p:cNvPr id="314" name="Google Shape;314;p10"/>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315" name="Google Shape;315;p10"/>
          <p:cNvPicPr preferRelativeResize="0"/>
          <p:nvPr/>
        </p:nvPicPr>
        <p:blipFill>
          <a:blip r:embed="rId3">
            <a:alphaModFix/>
          </a:blip>
          <a:stretch>
            <a:fillRect/>
          </a:stretch>
        </p:blipFill>
        <p:spPr>
          <a:xfrm>
            <a:off x="409575" y="71450"/>
            <a:ext cx="11372850" cy="6629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1813c72e15f_1_0"/>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1813c72e15f_1_0"/>
          <p:cNvSpPr txBox="1"/>
          <p:nvPr>
            <p:ph idx="1" type="body"/>
          </p:nvPr>
        </p:nvSpPr>
        <p:spPr>
          <a:xfrm>
            <a:off x="1154954" y="2603500"/>
            <a:ext cx="8825700" cy="3416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22" name="Google Shape;322;g1813c72e15f_1_0"/>
          <p:cNvPicPr preferRelativeResize="0"/>
          <p:nvPr/>
        </p:nvPicPr>
        <p:blipFill>
          <a:blip r:embed="rId3">
            <a:alphaModFix/>
          </a:blip>
          <a:stretch>
            <a:fillRect/>
          </a:stretch>
        </p:blipFill>
        <p:spPr>
          <a:xfrm>
            <a:off x="385763" y="109538"/>
            <a:ext cx="11420475" cy="6638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1813c72e15f_1_27"/>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IN"/>
              <a:t>Database</a:t>
            </a:r>
            <a:endParaRPr/>
          </a:p>
        </p:txBody>
      </p:sp>
      <p:sp>
        <p:nvSpPr>
          <p:cNvPr id="328" name="Google Shape;328;g1813c72e15f_1_27"/>
          <p:cNvSpPr txBox="1"/>
          <p:nvPr>
            <p:ph idx="1" type="body"/>
          </p:nvPr>
        </p:nvSpPr>
        <p:spPr>
          <a:xfrm>
            <a:off x="1154954" y="2603500"/>
            <a:ext cx="8825700" cy="3416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29" name="Google Shape;329;g1813c72e15f_1_27"/>
          <p:cNvPicPr preferRelativeResize="0"/>
          <p:nvPr/>
        </p:nvPicPr>
        <p:blipFill rotWithShape="1">
          <a:blip r:embed="rId3">
            <a:alphaModFix/>
          </a:blip>
          <a:srcRect b="53740" l="0" r="0" t="0"/>
          <a:stretch/>
        </p:blipFill>
        <p:spPr>
          <a:xfrm>
            <a:off x="1346600" y="2947993"/>
            <a:ext cx="9858375" cy="24455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1813c72e15f_1_5"/>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1813c72e15f_1_5"/>
          <p:cNvSpPr txBox="1"/>
          <p:nvPr>
            <p:ph idx="1" type="body"/>
          </p:nvPr>
        </p:nvSpPr>
        <p:spPr>
          <a:xfrm>
            <a:off x="1154954" y="2603500"/>
            <a:ext cx="8825700" cy="3416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36" name="Google Shape;336;g1813c72e15f_1_5"/>
          <p:cNvPicPr preferRelativeResize="0"/>
          <p:nvPr/>
        </p:nvPicPr>
        <p:blipFill>
          <a:blip r:embed="rId3">
            <a:alphaModFix/>
          </a:blip>
          <a:stretch>
            <a:fillRect/>
          </a:stretch>
        </p:blipFill>
        <p:spPr>
          <a:xfrm>
            <a:off x="376238" y="100013"/>
            <a:ext cx="11439525" cy="6657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600"/>
              <a:buFont typeface="Century Gothic"/>
              <a:buNone/>
            </a:pPr>
            <a:r>
              <a:rPr lang="en-IN"/>
              <a:t>RESULT</a:t>
            </a:r>
            <a:endParaRPr/>
          </a:p>
        </p:txBody>
      </p:sp>
      <p:sp>
        <p:nvSpPr>
          <p:cNvPr id="342" name="Google Shape;342;p11"/>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343" name="Google Shape;343;p11"/>
          <p:cNvPicPr preferRelativeResize="0"/>
          <p:nvPr/>
        </p:nvPicPr>
        <p:blipFill>
          <a:blip r:embed="rId3">
            <a:alphaModFix/>
          </a:blip>
          <a:stretch>
            <a:fillRect/>
          </a:stretch>
        </p:blipFill>
        <p:spPr>
          <a:xfrm>
            <a:off x="390525" y="90488"/>
            <a:ext cx="11410950" cy="6677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1837f7464e6_0_0"/>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IN"/>
              <a:t>Database</a:t>
            </a:r>
            <a:endParaRPr/>
          </a:p>
        </p:txBody>
      </p:sp>
      <p:pic>
        <p:nvPicPr>
          <p:cNvPr id="349" name="Google Shape;349;g1837f7464e6_0_0"/>
          <p:cNvPicPr preferRelativeResize="0"/>
          <p:nvPr/>
        </p:nvPicPr>
        <p:blipFill>
          <a:blip r:embed="rId3">
            <a:alphaModFix/>
          </a:blip>
          <a:stretch>
            <a:fillRect/>
          </a:stretch>
        </p:blipFill>
        <p:spPr>
          <a:xfrm>
            <a:off x="713225" y="2688325"/>
            <a:ext cx="11119099" cy="3009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t/>
            </a:r>
            <a:endParaRPr/>
          </a:p>
        </p:txBody>
      </p:sp>
      <p:sp>
        <p:nvSpPr>
          <p:cNvPr id="355" name="Google Shape;355;p12"/>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356" name="Google Shape;356;p12"/>
          <p:cNvPicPr preferRelativeResize="0"/>
          <p:nvPr/>
        </p:nvPicPr>
        <p:blipFill>
          <a:blip r:embed="rId3">
            <a:alphaModFix/>
          </a:blip>
          <a:stretch>
            <a:fillRect/>
          </a:stretch>
        </p:blipFill>
        <p:spPr>
          <a:xfrm>
            <a:off x="385763" y="123825"/>
            <a:ext cx="11420475" cy="6610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t/>
            </a:r>
            <a:endParaRPr/>
          </a:p>
        </p:txBody>
      </p:sp>
      <p:sp>
        <p:nvSpPr>
          <p:cNvPr id="362" name="Google Shape;362;p13"/>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363" name="Google Shape;363;p13"/>
          <p:cNvPicPr preferRelativeResize="0"/>
          <p:nvPr/>
        </p:nvPicPr>
        <p:blipFill>
          <a:blip r:embed="rId3">
            <a:alphaModFix/>
          </a:blip>
          <a:stretch>
            <a:fillRect/>
          </a:stretch>
        </p:blipFill>
        <p:spPr>
          <a:xfrm>
            <a:off x="381000" y="123825"/>
            <a:ext cx="11430000" cy="6610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600"/>
              <a:buFont typeface="Century Gothic"/>
              <a:buNone/>
            </a:pPr>
            <a:r>
              <a:rPr lang="en-IN"/>
              <a:t>OVERVIEW</a:t>
            </a:r>
            <a:endParaRPr/>
          </a:p>
        </p:txBody>
      </p:sp>
      <p:sp>
        <p:nvSpPr>
          <p:cNvPr id="256" name="Google Shape;256;p2"/>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lnSpcReduction="10000"/>
          </a:bodyPr>
          <a:lstStyle/>
          <a:p>
            <a:pPr indent="0" lvl="0" marL="342900" rtl="0" algn="l">
              <a:spcBef>
                <a:spcPts val="0"/>
              </a:spcBef>
              <a:spcAft>
                <a:spcPts val="0"/>
              </a:spcAft>
              <a:buNone/>
            </a:pPr>
            <a:r>
              <a:rPr lang="en-IN"/>
              <a:t>1.INTRODUCTION</a:t>
            </a:r>
            <a:endParaRPr/>
          </a:p>
          <a:p>
            <a:pPr indent="-251459" lvl="0" marL="342900" rtl="0" algn="l">
              <a:spcBef>
                <a:spcPts val="1000"/>
              </a:spcBef>
              <a:spcAft>
                <a:spcPts val="0"/>
              </a:spcAft>
              <a:buSzPts val="1440"/>
              <a:buNone/>
            </a:pPr>
            <a:r>
              <a:t/>
            </a:r>
            <a:endParaRPr/>
          </a:p>
          <a:p>
            <a:pPr indent="0" lvl="0" marL="342900" rtl="0" algn="l">
              <a:spcBef>
                <a:spcPts val="1000"/>
              </a:spcBef>
              <a:spcAft>
                <a:spcPts val="0"/>
              </a:spcAft>
              <a:buNone/>
            </a:pPr>
            <a:r>
              <a:rPr lang="en-IN"/>
              <a:t>2.OBEJECTIVE</a:t>
            </a:r>
            <a:endParaRPr/>
          </a:p>
          <a:p>
            <a:pPr indent="-251459" lvl="0" marL="342900" rtl="0" algn="l">
              <a:spcBef>
                <a:spcPts val="1000"/>
              </a:spcBef>
              <a:spcAft>
                <a:spcPts val="0"/>
              </a:spcAft>
              <a:buSzPts val="1440"/>
              <a:buNone/>
            </a:pPr>
            <a:r>
              <a:t/>
            </a:r>
            <a:endParaRPr/>
          </a:p>
          <a:p>
            <a:pPr indent="0" lvl="0" marL="342900" rtl="0" algn="l">
              <a:spcBef>
                <a:spcPts val="1000"/>
              </a:spcBef>
              <a:spcAft>
                <a:spcPts val="0"/>
              </a:spcAft>
              <a:buNone/>
            </a:pPr>
            <a:r>
              <a:rPr lang="en-IN"/>
              <a:t>3.METHODOLOGY</a:t>
            </a:r>
            <a:endParaRPr/>
          </a:p>
          <a:p>
            <a:pPr indent="-251459" lvl="0" marL="342900" rtl="0" algn="l">
              <a:spcBef>
                <a:spcPts val="1000"/>
              </a:spcBef>
              <a:spcAft>
                <a:spcPts val="0"/>
              </a:spcAft>
              <a:buSzPts val="1440"/>
              <a:buNone/>
            </a:pPr>
            <a:r>
              <a:t/>
            </a:r>
            <a:endParaRPr/>
          </a:p>
          <a:p>
            <a:pPr indent="0" lvl="0" marL="342900" rtl="0" algn="l">
              <a:spcBef>
                <a:spcPts val="1000"/>
              </a:spcBef>
              <a:spcAft>
                <a:spcPts val="0"/>
              </a:spcAft>
              <a:buNone/>
            </a:pPr>
            <a:r>
              <a:rPr lang="en-IN"/>
              <a:t>4.IMPLEMENTATION</a:t>
            </a:r>
            <a:endParaRPr/>
          </a:p>
          <a:p>
            <a:pPr indent="-251459" lvl="0" marL="342900" rtl="0" algn="l">
              <a:spcBef>
                <a:spcPts val="1000"/>
              </a:spcBef>
              <a:spcAft>
                <a:spcPts val="0"/>
              </a:spcAft>
              <a:buSzPts val="1440"/>
              <a:buNone/>
            </a:pPr>
            <a:r>
              <a:t/>
            </a:r>
            <a:endParaRPr/>
          </a:p>
          <a:p>
            <a:pPr indent="0" lvl="0" marL="342900" rtl="0" algn="l">
              <a:spcBef>
                <a:spcPts val="1000"/>
              </a:spcBef>
              <a:spcAft>
                <a:spcPts val="0"/>
              </a:spcAft>
              <a:buNone/>
            </a:pPr>
            <a:r>
              <a:rPr lang="en-IN"/>
              <a:t>5.CONCLUSION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1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600"/>
              <a:buFont typeface="Century Gothic"/>
              <a:buNone/>
            </a:pPr>
            <a:r>
              <a:rPr lang="en-IN"/>
              <a:t>CONCLUSION</a:t>
            </a:r>
            <a:endParaRPr/>
          </a:p>
        </p:txBody>
      </p:sp>
      <p:sp>
        <p:nvSpPr>
          <p:cNvPr id="369" name="Google Shape;369;p14"/>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370" name="Google Shape;370;p14"/>
          <p:cNvPicPr preferRelativeResize="0"/>
          <p:nvPr/>
        </p:nvPicPr>
        <p:blipFill>
          <a:blip r:embed="rId3">
            <a:alphaModFix/>
          </a:blip>
          <a:stretch>
            <a:fillRect/>
          </a:stretch>
        </p:blipFill>
        <p:spPr>
          <a:xfrm>
            <a:off x="390525" y="123825"/>
            <a:ext cx="11410950" cy="6610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1813c72e15f_1_35"/>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IN"/>
              <a:t>CONCLUSION</a:t>
            </a:r>
            <a:endParaRPr b="1"/>
          </a:p>
        </p:txBody>
      </p:sp>
      <p:sp>
        <p:nvSpPr>
          <p:cNvPr id="376" name="Google Shape;376;g1813c72e15f_1_35"/>
          <p:cNvSpPr txBox="1"/>
          <p:nvPr>
            <p:ph idx="1" type="body"/>
          </p:nvPr>
        </p:nvSpPr>
        <p:spPr>
          <a:xfrm>
            <a:off x="1154954" y="2603500"/>
            <a:ext cx="8825700" cy="3416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370840" lvl="0" marL="457200" marR="527685" rtl="0" algn="just">
              <a:lnSpc>
                <a:spcPct val="150000"/>
              </a:lnSpc>
              <a:spcBef>
                <a:spcPts val="2735"/>
              </a:spcBef>
              <a:spcAft>
                <a:spcPts val="0"/>
              </a:spcAft>
              <a:buSzPts val="2240"/>
              <a:buChar char="●"/>
            </a:pPr>
            <a:r>
              <a:rPr lang="en-IN" sz="2000">
                <a:solidFill>
                  <a:schemeClr val="dk1"/>
                </a:solidFill>
                <a:latin typeface="Times New Roman"/>
                <a:ea typeface="Times New Roman"/>
                <a:cs typeface="Times New Roman"/>
                <a:sym typeface="Times New Roman"/>
              </a:rPr>
              <a:t>In this Project we made a  blood  management system with the help of  python, Sqlite3.</a:t>
            </a:r>
            <a:endParaRPr sz="2000">
              <a:solidFill>
                <a:schemeClr val="dk1"/>
              </a:solidFill>
              <a:latin typeface="Times New Roman"/>
              <a:ea typeface="Times New Roman"/>
              <a:cs typeface="Times New Roman"/>
              <a:sym typeface="Times New Roman"/>
            </a:endParaRPr>
          </a:p>
          <a:p>
            <a:pPr indent="-370840" lvl="0" marL="457200" marR="527685" rtl="0" algn="just">
              <a:lnSpc>
                <a:spcPct val="150000"/>
              </a:lnSpc>
              <a:spcBef>
                <a:spcPts val="2735"/>
              </a:spcBef>
              <a:spcAft>
                <a:spcPts val="0"/>
              </a:spcAft>
              <a:buSzPts val="2240"/>
              <a:buChar char="●"/>
            </a:pPr>
            <a:r>
              <a:rPr lang="en-IN" sz="2000">
                <a:solidFill>
                  <a:schemeClr val="dk1"/>
                </a:solidFill>
                <a:latin typeface="Times New Roman"/>
                <a:ea typeface="Times New Roman"/>
                <a:cs typeface="Times New Roman"/>
                <a:sym typeface="Times New Roman"/>
              </a:rPr>
              <a:t>Blood Management System lightens the manual work for the donor. It also reduces the paper work and data lost.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15"/>
          <p:cNvSpPr txBox="1"/>
          <p:nvPr>
            <p:ph type="title"/>
          </p:nvPr>
        </p:nvSpPr>
        <p:spPr>
          <a:xfrm>
            <a:off x="1423895" y="2805953"/>
            <a:ext cx="9387540" cy="242943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entury Gothic"/>
              <a:buNone/>
            </a:pPr>
            <a:r>
              <a:rPr lang="en-IN">
                <a:solidFill>
                  <a:schemeClr val="dk1"/>
                </a:solidFill>
              </a:rPr>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600"/>
              <a:buFont typeface="Century Gothic"/>
              <a:buNone/>
            </a:pPr>
            <a:r>
              <a:rPr lang="en-IN"/>
              <a:t>INTRODUCTION</a:t>
            </a:r>
            <a:endParaRPr/>
          </a:p>
        </p:txBody>
      </p:sp>
      <p:sp>
        <p:nvSpPr>
          <p:cNvPr id="262" name="Google Shape;262;p3"/>
          <p:cNvSpPr txBox="1"/>
          <p:nvPr>
            <p:ph idx="1" type="body"/>
          </p:nvPr>
        </p:nvSpPr>
        <p:spPr>
          <a:xfrm>
            <a:off x="1154954" y="2678979"/>
            <a:ext cx="10741200" cy="37158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440"/>
              <a:buChar char="►"/>
            </a:pPr>
            <a:r>
              <a:rPr b="0" i="0" lang="en-IN" sz="1800" u="none" strike="noStrike">
                <a:solidFill>
                  <a:srgbClr val="000000"/>
                </a:solidFill>
                <a:latin typeface="Times New Roman"/>
                <a:ea typeface="Times New Roman"/>
                <a:cs typeface="Times New Roman"/>
                <a:sym typeface="Times New Roman"/>
              </a:rPr>
              <a:t>The title of the project is ‘Blood Management system’. A blood donation is a process whereby a person voluntarily has blood drawn to be used for future transfusions when in need at hospitals for treatment procedures that require them. Donation may be of whole blood (blood drawn directly from the body) or of specific components of the blood; such as red blood cells, white blood cells, plasma, and platelets. Blood banks often participate in the process of collecting blood and other procedures such as managing stocks, approving blood requests and updating donation information.</a:t>
            </a:r>
            <a:endParaRPr b="0"/>
          </a:p>
          <a:p>
            <a:pPr indent="-342900" lvl="0" marL="342900" rtl="0" algn="just">
              <a:spcBef>
                <a:spcPts val="1000"/>
              </a:spcBef>
              <a:spcAft>
                <a:spcPts val="0"/>
              </a:spcAft>
              <a:buSzPts val="1440"/>
              <a:buChar char="►"/>
            </a:pPr>
            <a:r>
              <a:rPr lang="en-IN">
                <a:solidFill>
                  <a:srgbClr val="000000"/>
                </a:solidFill>
                <a:latin typeface="Times New Roman"/>
                <a:ea typeface="Times New Roman"/>
                <a:cs typeface="Times New Roman"/>
                <a:sym typeface="Times New Roman"/>
              </a:rPr>
              <a:t>O</a:t>
            </a:r>
            <a:r>
              <a:rPr b="0" i="0" lang="en-IN" sz="1800" u="none" strike="noStrike">
                <a:solidFill>
                  <a:srgbClr val="000000"/>
                </a:solidFill>
                <a:latin typeface="Times New Roman"/>
                <a:ea typeface="Times New Roman"/>
                <a:cs typeface="Times New Roman"/>
                <a:sym typeface="Times New Roman"/>
              </a:rPr>
              <a:t>ur python project (Blood management system) provides a  menu such as home , donor, register , search blood </a:t>
            </a:r>
            <a:r>
              <a:rPr lang="en-IN">
                <a:solidFill>
                  <a:srgbClr val="000000"/>
                </a:solidFill>
                <a:latin typeface="Times New Roman"/>
                <a:ea typeface="Times New Roman"/>
                <a:cs typeface="Times New Roman"/>
                <a:sym typeface="Times New Roman"/>
              </a:rPr>
              <a:t>O</a:t>
            </a:r>
            <a:r>
              <a:rPr b="0" i="0" lang="en-IN" sz="1800" u="none" strike="noStrike">
                <a:solidFill>
                  <a:srgbClr val="000000"/>
                </a:solidFill>
                <a:latin typeface="Times New Roman"/>
                <a:ea typeface="Times New Roman"/>
                <a:cs typeface="Times New Roman"/>
                <a:sym typeface="Times New Roman"/>
              </a:rPr>
              <a:t>ur project enable user to register himself  for blood donation. In registration form  user needs to enter his personal credentials such as</a:t>
            </a:r>
            <a:r>
              <a:rPr lang="en-IN">
                <a:solidFill>
                  <a:srgbClr val="000000"/>
                </a:solidFill>
                <a:latin typeface="Times New Roman"/>
                <a:ea typeface="Times New Roman"/>
                <a:cs typeface="Times New Roman"/>
                <a:sym typeface="Times New Roman"/>
              </a:rPr>
              <a:t> </a:t>
            </a:r>
            <a:r>
              <a:rPr b="0" i="0" lang="en-IN" sz="1800" u="none" strike="noStrike">
                <a:solidFill>
                  <a:srgbClr val="000000"/>
                </a:solidFill>
                <a:latin typeface="Times New Roman"/>
                <a:ea typeface="Times New Roman"/>
                <a:cs typeface="Times New Roman"/>
                <a:sym typeface="Times New Roman"/>
              </a:rPr>
              <a:t> name, gender , address, disease , etc. The information enter by the user will be safe and secure in the database.</a:t>
            </a:r>
            <a:br>
              <a:rPr lang="en-IN"/>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600"/>
              <a:buFont typeface="Century Gothic"/>
              <a:buNone/>
            </a:pPr>
            <a:r>
              <a:rPr lang="en-IN"/>
              <a:t>OBJECTIVE</a:t>
            </a:r>
            <a:endParaRPr/>
          </a:p>
        </p:txBody>
      </p:sp>
      <p:sp>
        <p:nvSpPr>
          <p:cNvPr id="268" name="Google Shape;268;p4"/>
          <p:cNvSpPr txBox="1"/>
          <p:nvPr>
            <p:ph idx="1" type="body"/>
          </p:nvPr>
        </p:nvSpPr>
        <p:spPr>
          <a:xfrm>
            <a:off x="1154954" y="2468032"/>
            <a:ext cx="9464920" cy="34163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79999"/>
              <a:buChar char="►"/>
            </a:pPr>
            <a:r>
              <a:rPr b="1" i="0" lang="en-IN" sz="1800" u="none" strike="noStrike">
                <a:solidFill>
                  <a:srgbClr val="000000"/>
                </a:solidFill>
                <a:latin typeface="Times New Roman"/>
                <a:ea typeface="Times New Roman"/>
                <a:cs typeface="Times New Roman"/>
                <a:sym typeface="Times New Roman"/>
              </a:rPr>
              <a:t>Problem Definition</a:t>
            </a:r>
            <a:endParaRPr b="0"/>
          </a:p>
          <a:p>
            <a:pPr indent="-342900" lvl="0" marL="342900" rtl="0" algn="just">
              <a:spcBef>
                <a:spcPts val="1000"/>
              </a:spcBef>
              <a:spcAft>
                <a:spcPts val="0"/>
              </a:spcAft>
              <a:buSzPct val="79999"/>
              <a:buFont typeface="Arial"/>
              <a:buChar char="•"/>
            </a:pPr>
            <a:r>
              <a:rPr b="0" i="0" lang="en-IN" sz="1800" u="none" strike="noStrike">
                <a:solidFill>
                  <a:srgbClr val="000000"/>
                </a:solidFill>
                <a:latin typeface="Times New Roman"/>
                <a:ea typeface="Times New Roman"/>
                <a:cs typeface="Times New Roman"/>
                <a:sym typeface="Times New Roman"/>
              </a:rPr>
              <a:t>Scarcity of rare blood group.</a:t>
            </a:r>
            <a:endParaRPr/>
          </a:p>
          <a:p>
            <a:pPr indent="-258318" lvl="0" marL="342900" rtl="0" algn="just">
              <a:spcBef>
                <a:spcPts val="0"/>
              </a:spcBef>
              <a:spcAft>
                <a:spcPts val="0"/>
              </a:spcAft>
              <a:buSzPct val="79999"/>
              <a:buFont typeface="Arial"/>
              <a:buNone/>
            </a:pPr>
            <a:r>
              <a:t/>
            </a:r>
            <a:endParaRPr b="0" i="0" sz="1800" u="none" strike="noStrike">
              <a:solidFill>
                <a:srgbClr val="000000"/>
              </a:solidFill>
              <a:latin typeface="Times New Roman"/>
              <a:ea typeface="Times New Roman"/>
              <a:cs typeface="Times New Roman"/>
              <a:sym typeface="Times New Roman"/>
            </a:endParaRPr>
          </a:p>
          <a:p>
            <a:pPr indent="-342900" lvl="0" marL="342900" rtl="0" algn="just">
              <a:spcBef>
                <a:spcPts val="0"/>
              </a:spcBef>
              <a:spcAft>
                <a:spcPts val="0"/>
              </a:spcAft>
              <a:buSzPct val="79999"/>
              <a:buFont typeface="Arial"/>
              <a:buChar char="•"/>
            </a:pPr>
            <a:r>
              <a:rPr b="0" i="0" lang="en-IN" sz="1800" u="none" strike="noStrike">
                <a:solidFill>
                  <a:srgbClr val="000000"/>
                </a:solidFill>
                <a:latin typeface="Times New Roman"/>
                <a:ea typeface="Times New Roman"/>
                <a:cs typeface="Times New Roman"/>
                <a:sym typeface="Times New Roman"/>
              </a:rPr>
              <a:t>Unavailability of blood during emergency</a:t>
            </a:r>
            <a:endParaRPr/>
          </a:p>
          <a:p>
            <a:pPr indent="-258318" lvl="0" marL="342900" rtl="0" algn="just">
              <a:spcBef>
                <a:spcPts val="0"/>
              </a:spcBef>
              <a:spcAft>
                <a:spcPts val="0"/>
              </a:spcAft>
              <a:buSzPct val="79999"/>
              <a:buFont typeface="Arial"/>
              <a:buNone/>
            </a:pPr>
            <a:r>
              <a:t/>
            </a:r>
            <a:endParaRPr b="0" i="0" sz="1800" u="none" strike="noStrike">
              <a:solidFill>
                <a:srgbClr val="000000"/>
              </a:solidFill>
              <a:latin typeface="Times New Roman"/>
              <a:ea typeface="Times New Roman"/>
              <a:cs typeface="Times New Roman"/>
              <a:sym typeface="Times New Roman"/>
            </a:endParaRPr>
          </a:p>
          <a:p>
            <a:pPr indent="-342900" lvl="0" marL="342900" rtl="0" algn="just">
              <a:spcBef>
                <a:spcPts val="0"/>
              </a:spcBef>
              <a:spcAft>
                <a:spcPts val="0"/>
              </a:spcAft>
              <a:buSzPct val="79999"/>
              <a:buFont typeface="Arial"/>
              <a:buChar char="•"/>
            </a:pPr>
            <a:r>
              <a:rPr b="0" i="0" lang="en-IN" sz="1800" u="none" strike="noStrike">
                <a:solidFill>
                  <a:srgbClr val="000000"/>
                </a:solidFill>
                <a:latin typeface="Times New Roman"/>
                <a:ea typeface="Times New Roman"/>
                <a:cs typeface="Times New Roman"/>
                <a:sym typeface="Times New Roman"/>
              </a:rPr>
              <a:t>Less awareness among people about blood donation and blood transfusion.</a:t>
            </a:r>
            <a:endParaRPr/>
          </a:p>
          <a:p>
            <a:pPr indent="-258318" lvl="0" marL="342900" rtl="0" algn="just">
              <a:spcBef>
                <a:spcPts val="0"/>
              </a:spcBef>
              <a:spcAft>
                <a:spcPts val="0"/>
              </a:spcAft>
              <a:buSzPct val="79999"/>
              <a:buFont typeface="Arial"/>
              <a:buNone/>
            </a:pPr>
            <a:r>
              <a:t/>
            </a:r>
            <a:endParaRPr b="0" i="0" sz="1800" u="none" strike="noStrike">
              <a:solidFill>
                <a:srgbClr val="000000"/>
              </a:solidFill>
              <a:latin typeface="Times New Roman"/>
              <a:ea typeface="Times New Roman"/>
              <a:cs typeface="Times New Roman"/>
              <a:sym typeface="Times New Roman"/>
            </a:endParaRPr>
          </a:p>
          <a:p>
            <a:pPr indent="-342900" lvl="0" marL="342900" rtl="0" algn="just">
              <a:spcBef>
                <a:spcPts val="0"/>
              </a:spcBef>
              <a:spcAft>
                <a:spcPts val="0"/>
              </a:spcAft>
              <a:buSzPct val="79999"/>
              <a:buFont typeface="Arial"/>
              <a:buChar char="•"/>
            </a:pPr>
            <a:r>
              <a:rPr b="0" i="0" lang="en-IN" sz="1800" u="none" strike="noStrike">
                <a:solidFill>
                  <a:srgbClr val="000000"/>
                </a:solidFill>
                <a:latin typeface="Times New Roman"/>
                <a:ea typeface="Times New Roman"/>
                <a:cs typeface="Times New Roman"/>
                <a:sym typeface="Times New Roman"/>
              </a:rPr>
              <a:t>Death’s do to lack of blood during surgery.</a:t>
            </a:r>
            <a:endParaRPr/>
          </a:p>
          <a:p>
            <a:pPr indent="-258318" lvl="0" marL="342900" rtl="0" algn="just">
              <a:spcBef>
                <a:spcPts val="0"/>
              </a:spcBef>
              <a:spcAft>
                <a:spcPts val="0"/>
              </a:spcAft>
              <a:buSzPct val="79999"/>
              <a:buFont typeface="Arial"/>
              <a:buNone/>
            </a:pPr>
            <a:r>
              <a:t/>
            </a:r>
            <a:endParaRPr b="0" i="0" sz="1800" u="none" strike="noStrike">
              <a:solidFill>
                <a:srgbClr val="000000"/>
              </a:solidFill>
              <a:latin typeface="Times New Roman"/>
              <a:ea typeface="Times New Roman"/>
              <a:cs typeface="Times New Roman"/>
              <a:sym typeface="Times New Roman"/>
            </a:endParaRPr>
          </a:p>
          <a:p>
            <a:pPr indent="-342900" lvl="0" marL="342900" rtl="0" algn="just">
              <a:spcBef>
                <a:spcPts val="0"/>
              </a:spcBef>
              <a:spcAft>
                <a:spcPts val="0"/>
              </a:spcAft>
              <a:buSzPct val="79999"/>
              <a:buFont typeface="Arial"/>
              <a:buChar char="•"/>
            </a:pPr>
            <a:r>
              <a:rPr b="0" i="0" lang="en-IN" sz="1800" u="none" strike="noStrike">
                <a:solidFill>
                  <a:srgbClr val="000000"/>
                </a:solidFill>
                <a:latin typeface="Times New Roman"/>
                <a:ea typeface="Times New Roman"/>
                <a:cs typeface="Times New Roman"/>
                <a:sym typeface="Times New Roman"/>
              </a:rPr>
              <a:t>The blood management system project aims to make all the procedures automated and therefore  with  computer system it can be faster and  more  accurate.</a:t>
            </a:r>
            <a:endParaRPr/>
          </a:p>
          <a:p>
            <a:pPr indent="-258318" lvl="0" marL="342900" rtl="0" algn="just">
              <a:spcBef>
                <a:spcPts val="0"/>
              </a:spcBef>
              <a:spcAft>
                <a:spcPts val="0"/>
              </a:spcAft>
              <a:buSzPct val="79999"/>
              <a:buFont typeface="Arial"/>
              <a:buNone/>
            </a:pPr>
            <a:r>
              <a:t/>
            </a:r>
            <a:endParaRPr b="0" i="0" sz="1800" u="none" strike="noStrike">
              <a:solidFill>
                <a:srgbClr val="000000"/>
              </a:solidFill>
              <a:latin typeface="Times New Roman"/>
              <a:ea typeface="Times New Roman"/>
              <a:cs typeface="Times New Roman"/>
              <a:sym typeface="Times New Roman"/>
            </a:endParaRPr>
          </a:p>
          <a:p>
            <a:pPr indent="-342900" lvl="0" marL="342900" rtl="0" algn="just">
              <a:spcBef>
                <a:spcPts val="0"/>
              </a:spcBef>
              <a:spcAft>
                <a:spcPts val="0"/>
              </a:spcAft>
              <a:buSzPct val="79999"/>
              <a:buFont typeface="Arial"/>
              <a:buChar char="•"/>
            </a:pPr>
            <a:r>
              <a:rPr b="0" i="0" lang="en-IN" sz="1800" u="none" strike="noStrike">
                <a:solidFill>
                  <a:srgbClr val="000000"/>
                </a:solidFill>
                <a:latin typeface="Times New Roman"/>
                <a:ea typeface="Times New Roman"/>
                <a:cs typeface="Times New Roman"/>
                <a:sym typeface="Times New Roman"/>
              </a:rPr>
              <a:t>This project is high quality software to manage all these cumbersome jobs. </a:t>
            </a:r>
            <a:endParaRPr/>
          </a:p>
          <a:p>
            <a:pPr indent="-258318" lvl="0" marL="342900" rtl="0" algn="l">
              <a:spcBef>
                <a:spcPts val="2000"/>
              </a:spcBef>
              <a:spcAft>
                <a:spcPts val="0"/>
              </a:spcAft>
              <a:buSzPct val="79999"/>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600"/>
              <a:buFont typeface="Century Gothic"/>
              <a:buNone/>
            </a:pPr>
            <a:r>
              <a:rPr lang="en-IN"/>
              <a:t>REQUIREMENT</a:t>
            </a:r>
            <a:endParaRPr/>
          </a:p>
        </p:txBody>
      </p:sp>
      <p:sp>
        <p:nvSpPr>
          <p:cNvPr id="274" name="Google Shape;274;p5"/>
          <p:cNvSpPr txBox="1"/>
          <p:nvPr>
            <p:ph idx="1" type="body"/>
          </p:nvPr>
        </p:nvSpPr>
        <p:spPr>
          <a:xfrm>
            <a:off x="1154954" y="2492188"/>
            <a:ext cx="8825659" cy="3590365"/>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79999"/>
              <a:buNone/>
            </a:pPr>
            <a:r>
              <a:rPr b="1" i="0" lang="en-IN" sz="1800" u="none" strike="noStrike">
                <a:solidFill>
                  <a:srgbClr val="000000"/>
                </a:solidFill>
                <a:latin typeface="Times New Roman"/>
                <a:ea typeface="Times New Roman"/>
                <a:cs typeface="Times New Roman"/>
                <a:sym typeface="Times New Roman"/>
              </a:rPr>
              <a:t>System Requirements: -</a:t>
            </a:r>
            <a:endParaRPr b="0"/>
          </a:p>
          <a:p>
            <a:pPr indent="0" lvl="0" marL="0" rtl="0" algn="l">
              <a:spcBef>
                <a:spcPts val="1000"/>
              </a:spcBef>
              <a:spcAft>
                <a:spcPts val="0"/>
              </a:spcAft>
              <a:buNone/>
            </a:pPr>
            <a:r>
              <a:rPr b="0" i="0" lang="en-IN" sz="1800" u="none" strike="noStrike">
                <a:solidFill>
                  <a:srgbClr val="000000"/>
                </a:solidFill>
                <a:latin typeface="Times New Roman"/>
                <a:ea typeface="Times New Roman"/>
                <a:cs typeface="Times New Roman"/>
                <a:sym typeface="Times New Roman"/>
              </a:rPr>
              <a:t>Here are the minimum hardware and software requirements:</a:t>
            </a:r>
            <a:endParaRPr/>
          </a:p>
          <a:p>
            <a:pPr indent="-258318" lvl="0" marL="342900" rtl="0" algn="l">
              <a:spcBef>
                <a:spcPts val="1000"/>
              </a:spcBef>
              <a:spcAft>
                <a:spcPts val="0"/>
              </a:spcAft>
              <a:buSzPct val="79999"/>
              <a:buNone/>
            </a:pPr>
            <a:r>
              <a:t/>
            </a:r>
            <a:endParaRPr b="0"/>
          </a:p>
          <a:p>
            <a:pPr indent="0" lvl="0" marL="0" rtl="0" algn="l">
              <a:spcBef>
                <a:spcPts val="1000"/>
              </a:spcBef>
              <a:spcAft>
                <a:spcPts val="0"/>
              </a:spcAft>
              <a:buSzPct val="79999"/>
              <a:buNone/>
            </a:pPr>
            <a:r>
              <a:rPr b="1" i="0" lang="en-IN" sz="1800" u="none" strike="noStrike">
                <a:solidFill>
                  <a:srgbClr val="000000"/>
                </a:solidFill>
                <a:latin typeface="Times New Roman"/>
                <a:ea typeface="Times New Roman"/>
                <a:cs typeface="Times New Roman"/>
                <a:sym typeface="Times New Roman"/>
              </a:rPr>
              <a:t>Software Requirements:</a:t>
            </a:r>
            <a:endParaRPr b="0"/>
          </a:p>
          <a:p>
            <a:pPr indent="-342900" lvl="0" marL="342900" rtl="0" algn="l">
              <a:spcBef>
                <a:spcPts val="1000"/>
              </a:spcBef>
              <a:spcAft>
                <a:spcPts val="0"/>
              </a:spcAft>
              <a:buSzPct val="79999"/>
              <a:buChar char="►"/>
            </a:pPr>
            <a:r>
              <a:rPr b="0" i="0" lang="en-IN" sz="1800" u="none" strike="noStrike">
                <a:solidFill>
                  <a:srgbClr val="000000"/>
                </a:solidFill>
                <a:latin typeface="Times New Roman"/>
                <a:ea typeface="Times New Roman"/>
                <a:cs typeface="Times New Roman"/>
                <a:sym typeface="Times New Roman"/>
              </a:rPr>
              <a:t>OS: Windows 11,Windows 10, Windows 8 or MACOS</a:t>
            </a:r>
            <a:endParaRPr b="0"/>
          </a:p>
          <a:p>
            <a:pPr indent="-258318" lvl="0" marL="342900" rtl="0" algn="l">
              <a:spcBef>
                <a:spcPts val="1000"/>
              </a:spcBef>
              <a:spcAft>
                <a:spcPts val="0"/>
              </a:spcAft>
              <a:buSzPct val="79999"/>
              <a:buNone/>
            </a:pPr>
            <a:r>
              <a:t/>
            </a:r>
            <a:endParaRPr b="0" i="0" sz="1800" u="none" strike="noStrike">
              <a:solidFill>
                <a:srgbClr val="000000"/>
              </a:solidFill>
              <a:latin typeface="Times New Roman"/>
              <a:ea typeface="Times New Roman"/>
              <a:cs typeface="Times New Roman"/>
              <a:sym typeface="Times New Roman"/>
            </a:endParaRPr>
          </a:p>
          <a:p>
            <a:pPr indent="-342900" lvl="0" marL="342900" rtl="0" algn="l">
              <a:spcBef>
                <a:spcPts val="1000"/>
              </a:spcBef>
              <a:spcAft>
                <a:spcPts val="0"/>
              </a:spcAft>
              <a:buSzPct val="79999"/>
              <a:buChar char="►"/>
            </a:pPr>
            <a:r>
              <a:rPr b="0" i="0" lang="en-IN" sz="1800" u="none" strike="noStrike">
                <a:solidFill>
                  <a:srgbClr val="000000"/>
                </a:solidFill>
                <a:latin typeface="Times New Roman"/>
                <a:ea typeface="Times New Roman"/>
                <a:cs typeface="Times New Roman"/>
                <a:sym typeface="Times New Roman"/>
              </a:rPr>
              <a:t>Software: SQLITE 3 (any </a:t>
            </a:r>
            <a:r>
              <a:rPr lang="en-IN">
                <a:solidFill>
                  <a:srgbClr val="000000"/>
                </a:solidFill>
                <a:latin typeface="Times New Roman"/>
                <a:ea typeface="Times New Roman"/>
                <a:cs typeface="Times New Roman"/>
                <a:sym typeface="Times New Roman"/>
              </a:rPr>
              <a:t>DB</a:t>
            </a:r>
            <a:r>
              <a:rPr b="0" i="0" lang="en-IN" sz="1800" u="none" strike="noStrike">
                <a:solidFill>
                  <a:srgbClr val="000000"/>
                </a:solidFill>
                <a:latin typeface="Times New Roman"/>
                <a:ea typeface="Times New Roman"/>
                <a:cs typeface="Times New Roman"/>
                <a:sym typeface="Times New Roman"/>
              </a:rPr>
              <a:t> browser) , Idle (any editor).</a:t>
            </a:r>
            <a:endParaRPr b="0"/>
          </a:p>
          <a:p>
            <a:pPr indent="-258318" lvl="0" marL="342900" rtl="0" algn="l">
              <a:spcBef>
                <a:spcPts val="1000"/>
              </a:spcBef>
              <a:spcAft>
                <a:spcPts val="0"/>
              </a:spcAft>
              <a:buSzPct val="79999"/>
              <a:buNone/>
            </a:pPr>
            <a:r>
              <a:t/>
            </a:r>
            <a:endParaRPr b="1" i="0" sz="1800" u="none" strike="noStrike">
              <a:solidFill>
                <a:srgbClr val="000000"/>
              </a:solidFill>
              <a:latin typeface="Times New Roman"/>
              <a:ea typeface="Times New Roman"/>
              <a:cs typeface="Times New Roman"/>
              <a:sym typeface="Times New Roman"/>
            </a:endParaRPr>
          </a:p>
          <a:p>
            <a:pPr indent="0" lvl="0" marL="0" rtl="0" algn="l">
              <a:spcBef>
                <a:spcPts val="1000"/>
              </a:spcBef>
              <a:spcAft>
                <a:spcPts val="0"/>
              </a:spcAft>
              <a:buSzPct val="79999"/>
              <a:buNone/>
            </a:pPr>
            <a:r>
              <a:rPr b="1" i="0" lang="en-IN" sz="1800" u="none" strike="noStrike">
                <a:solidFill>
                  <a:srgbClr val="000000"/>
                </a:solidFill>
                <a:latin typeface="Times New Roman"/>
                <a:ea typeface="Times New Roman"/>
                <a:cs typeface="Times New Roman"/>
                <a:sym typeface="Times New Roman"/>
              </a:rPr>
              <a:t>Hardware Requirements:</a:t>
            </a:r>
            <a:endParaRPr b="0" i="0" sz="1800" u="none" strike="noStrike">
              <a:solidFill>
                <a:srgbClr val="000000"/>
              </a:solidFill>
              <a:latin typeface="Times New Roman"/>
              <a:ea typeface="Times New Roman"/>
              <a:cs typeface="Times New Roman"/>
              <a:sym typeface="Times New Roman"/>
            </a:endParaRPr>
          </a:p>
          <a:p>
            <a:pPr indent="-342900" lvl="0" marL="342900" rtl="0" algn="l">
              <a:spcBef>
                <a:spcPts val="1000"/>
              </a:spcBef>
              <a:spcAft>
                <a:spcPts val="0"/>
              </a:spcAft>
              <a:buSzPct val="79999"/>
              <a:buChar char="►"/>
            </a:pPr>
            <a:r>
              <a:rPr b="0" i="0" lang="en-IN" sz="1800" u="none" strike="noStrike">
                <a:solidFill>
                  <a:srgbClr val="000000"/>
                </a:solidFill>
                <a:latin typeface="Times New Roman"/>
                <a:ea typeface="Times New Roman"/>
                <a:cs typeface="Times New Roman"/>
                <a:sym typeface="Times New Roman"/>
              </a:rPr>
              <a:t>Ram: 4 GB or higher recommended Processor: Intel Pentium 4 or higher</a:t>
            </a:r>
            <a:br>
              <a:rPr lang="en-IN"/>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18ba8c91dd3_0_6"/>
          <p:cNvSpPr txBox="1"/>
          <p:nvPr>
            <p:ph type="title"/>
          </p:nvPr>
        </p:nvSpPr>
        <p:spPr>
          <a:xfrm>
            <a:off x="1715250" y="3303150"/>
            <a:ext cx="8761500" cy="125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IN" sz="3800" u="sng">
                <a:solidFill>
                  <a:schemeClr val="dk1"/>
                </a:solidFill>
              </a:rPr>
              <a:t>FLOWCHART</a:t>
            </a:r>
            <a:endParaRPr b="1" sz="3800" u="sng">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8ba8c91dd3_0_0"/>
          <p:cNvSpPr txBox="1"/>
          <p:nvPr>
            <p:ph idx="1" type="body"/>
          </p:nvPr>
        </p:nvSpPr>
        <p:spPr>
          <a:xfrm>
            <a:off x="1154954" y="2603500"/>
            <a:ext cx="8825700" cy="3416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85" name="Google Shape;285;g18ba8c91dd3_0_0"/>
          <p:cNvPicPr preferRelativeResize="0"/>
          <p:nvPr>
            <p:ph idx="1" type="body"/>
          </p:nvPr>
        </p:nvPicPr>
        <p:blipFill rotWithShape="1">
          <a:blip r:embed="rId3">
            <a:alphaModFix/>
          </a:blip>
          <a:srcRect b="0" l="0" r="0" t="-6929"/>
          <a:stretch/>
        </p:blipFill>
        <p:spPr>
          <a:xfrm>
            <a:off x="-25" y="0"/>
            <a:ext cx="12192000"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600"/>
              <a:buFont typeface="Century Gothic"/>
              <a:buNone/>
            </a:pPr>
            <a:r>
              <a:rPr lang="en-IN"/>
              <a:t>TECHNOLOGIES USED</a:t>
            </a:r>
            <a:endParaRPr/>
          </a:p>
        </p:txBody>
      </p:sp>
      <p:sp>
        <p:nvSpPr>
          <p:cNvPr id="291" name="Google Shape;291;p7"/>
          <p:cNvSpPr txBox="1"/>
          <p:nvPr>
            <p:ph idx="1" type="body"/>
          </p:nvPr>
        </p:nvSpPr>
        <p:spPr>
          <a:xfrm>
            <a:off x="1154954" y="2339787"/>
            <a:ext cx="9270999" cy="4052047"/>
          </a:xfrm>
          <a:prstGeom prst="rect">
            <a:avLst/>
          </a:prstGeom>
          <a:noFill/>
          <a:ln>
            <a:noFill/>
          </a:ln>
        </p:spPr>
        <p:txBody>
          <a:bodyPr anchorCtr="0" anchor="t" bIns="45700" lIns="91425" spcFirstLastPara="1" rIns="91425" wrap="square" tIns="45700">
            <a:normAutofit fontScale="77500" lnSpcReduction="10000"/>
          </a:bodyPr>
          <a:lstStyle/>
          <a:p>
            <a:pPr indent="0" lvl="0" marL="0" rtl="0" algn="just">
              <a:spcBef>
                <a:spcPts val="0"/>
              </a:spcBef>
              <a:spcAft>
                <a:spcPts val="0"/>
              </a:spcAft>
              <a:buSzPct val="79999"/>
              <a:buNone/>
            </a:pPr>
            <a:br>
              <a:rPr b="0" lang="en-IN"/>
            </a:br>
            <a:r>
              <a:rPr b="1" i="0" lang="en-IN" sz="1800" u="none" strike="noStrike">
                <a:solidFill>
                  <a:srgbClr val="000000"/>
                </a:solidFill>
                <a:latin typeface="Times New Roman"/>
                <a:ea typeface="Times New Roman"/>
                <a:cs typeface="Times New Roman"/>
                <a:sym typeface="Times New Roman"/>
              </a:rPr>
              <a:t>Python</a:t>
            </a:r>
            <a:endParaRPr b="0"/>
          </a:p>
          <a:p>
            <a:pPr indent="-336042" lvl="0" marL="342900" rtl="0" algn="just">
              <a:spcBef>
                <a:spcPts val="1000"/>
              </a:spcBef>
              <a:spcAft>
                <a:spcPts val="0"/>
              </a:spcAft>
              <a:buSzPct val="79999"/>
              <a:buChar char="►"/>
            </a:pPr>
            <a:r>
              <a:rPr b="0" i="0" lang="en-IN" sz="1800" u="none" strike="noStrike">
                <a:solidFill>
                  <a:srgbClr val="000000"/>
                </a:solidFill>
                <a:latin typeface="Times New Roman"/>
                <a:ea typeface="Times New Roman"/>
                <a:cs typeface="Times New Roman"/>
                <a:sym typeface="Times New Roman"/>
              </a:rPr>
              <a:t>Python is a multi-paradigm programming language. Object-oriented programming and structured programming are fully supported, and many of their features support functional programming and aspect-oriented programming</a:t>
            </a:r>
            <a:endParaRPr b="0"/>
          </a:p>
          <a:p>
            <a:pPr indent="0" lvl="0" marL="0" rtl="0" algn="just">
              <a:spcBef>
                <a:spcPts val="1000"/>
              </a:spcBef>
              <a:spcAft>
                <a:spcPts val="0"/>
              </a:spcAft>
              <a:buSzPct val="79999"/>
              <a:buNone/>
            </a:pPr>
            <a:br>
              <a:rPr b="0" lang="en-IN"/>
            </a:br>
            <a:r>
              <a:rPr b="1" i="0" lang="en-IN" sz="1800" u="none" strike="noStrike">
                <a:solidFill>
                  <a:srgbClr val="000000"/>
                </a:solidFill>
                <a:latin typeface="Times New Roman"/>
                <a:ea typeface="Times New Roman"/>
                <a:cs typeface="Times New Roman"/>
                <a:sym typeface="Times New Roman"/>
              </a:rPr>
              <a:t>Python GUI -Tkinter</a:t>
            </a:r>
            <a:endParaRPr b="0"/>
          </a:p>
          <a:p>
            <a:pPr indent="-336042" lvl="0" marL="342900" rtl="0" algn="just">
              <a:spcBef>
                <a:spcPts val="1000"/>
              </a:spcBef>
              <a:spcAft>
                <a:spcPts val="0"/>
              </a:spcAft>
              <a:buSzPct val="79999"/>
              <a:buChar char="►"/>
            </a:pPr>
            <a:r>
              <a:rPr b="0" i="0" lang="en-IN" sz="1800" u="none" strike="noStrike">
                <a:solidFill>
                  <a:srgbClr val="000000"/>
                </a:solidFill>
                <a:latin typeface="Times New Roman"/>
                <a:ea typeface="Times New Roman"/>
                <a:cs typeface="Times New Roman"/>
                <a:sym typeface="Times New Roman"/>
              </a:rPr>
              <a:t>Graphical User Interface(GUI) is a form of user interface which allows users to interact with computers. </a:t>
            </a:r>
            <a:r>
              <a:rPr b="1" i="0" lang="en-IN" sz="1800" u="none" strike="noStrike">
                <a:solidFill>
                  <a:srgbClr val="000000"/>
                </a:solidFill>
                <a:latin typeface="Times New Roman"/>
                <a:ea typeface="Times New Roman"/>
                <a:cs typeface="Times New Roman"/>
                <a:sym typeface="Times New Roman"/>
              </a:rPr>
              <a:t>Tkinter </a:t>
            </a:r>
            <a:r>
              <a:rPr b="0" i="0" lang="en-IN" sz="1800" u="none" strike="noStrike">
                <a:solidFill>
                  <a:srgbClr val="000000"/>
                </a:solidFill>
                <a:latin typeface="Times New Roman"/>
                <a:ea typeface="Times New Roman"/>
                <a:cs typeface="Times New Roman"/>
                <a:sym typeface="Times New Roman"/>
              </a:rPr>
              <a:t>is the inbuilt python module that is used to create GUI applications. It is one of the most commonly used modules for creating GUI applications in Python as it is simple and easy to work with. You don’t need to worry about the installation of the Tkinter module separately as it comes with Python already.</a:t>
            </a:r>
            <a:endParaRPr b="0"/>
          </a:p>
          <a:p>
            <a:pPr indent="0" lvl="0" marL="0" rtl="0" algn="just">
              <a:spcBef>
                <a:spcPts val="1000"/>
              </a:spcBef>
              <a:spcAft>
                <a:spcPts val="0"/>
              </a:spcAft>
              <a:buSzPct val="79999"/>
              <a:buNone/>
            </a:pPr>
            <a:br>
              <a:rPr b="0" lang="en-IN"/>
            </a:br>
            <a:r>
              <a:rPr b="1" i="0" lang="en-IN" sz="1800" u="none" strike="noStrike">
                <a:solidFill>
                  <a:srgbClr val="000000"/>
                </a:solidFill>
                <a:latin typeface="Times New Roman"/>
                <a:ea typeface="Times New Roman"/>
                <a:cs typeface="Times New Roman"/>
                <a:sym typeface="Times New Roman"/>
              </a:rPr>
              <a:t>DB browser (SQLITE 3)</a:t>
            </a:r>
            <a:r>
              <a:rPr b="0" i="0" lang="en-IN" sz="1800" u="none" strike="noStrike">
                <a:solidFill>
                  <a:srgbClr val="000000"/>
                </a:solidFill>
                <a:latin typeface="Times New Roman"/>
                <a:ea typeface="Times New Roman"/>
                <a:cs typeface="Times New Roman"/>
                <a:sym typeface="Times New Roman"/>
              </a:rPr>
              <a:t> </a:t>
            </a:r>
            <a:endParaRPr b="0"/>
          </a:p>
          <a:p>
            <a:pPr indent="-336042" lvl="0" marL="342900" rtl="0" algn="just">
              <a:spcBef>
                <a:spcPts val="1000"/>
              </a:spcBef>
              <a:spcAft>
                <a:spcPts val="0"/>
              </a:spcAft>
              <a:buSzPct val="79999"/>
              <a:buChar char="►"/>
            </a:pPr>
            <a:r>
              <a:rPr b="0" i="0" lang="en-IN" sz="1800" u="none" strike="noStrike">
                <a:solidFill>
                  <a:srgbClr val="000000"/>
                </a:solidFill>
                <a:latin typeface="Times New Roman"/>
                <a:ea typeface="Times New Roman"/>
                <a:cs typeface="Times New Roman"/>
                <a:sym typeface="Times New Roman"/>
              </a:rPr>
              <a:t>SQLite3 module is used to integrate the SQLite database with Python. It is a standardized Python DBI API 2.0 and provides a straightforward and simple-to-use interface for interacting with SQLite databases. There is no need to install this module separately as it comes along with Python after the 2.5x version.</a:t>
            </a:r>
            <a:endParaRPr b="0"/>
          </a:p>
          <a:p>
            <a:pPr indent="-265176" lvl="0" marL="342900" rtl="0" algn="l">
              <a:spcBef>
                <a:spcPts val="2000"/>
              </a:spcBef>
              <a:spcAft>
                <a:spcPts val="0"/>
              </a:spcAft>
              <a:buSzPct val="79999"/>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8"/>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600"/>
              <a:buFont typeface="Century Gothic"/>
              <a:buNone/>
            </a:pPr>
            <a:r>
              <a:rPr lang="en-IN"/>
              <a:t>SYSTEM OVERVIEW</a:t>
            </a:r>
            <a:endParaRPr/>
          </a:p>
        </p:txBody>
      </p:sp>
      <p:sp>
        <p:nvSpPr>
          <p:cNvPr id="297" name="Google Shape;297;p8"/>
          <p:cNvSpPr txBox="1"/>
          <p:nvPr>
            <p:ph idx="1" type="body"/>
          </p:nvPr>
        </p:nvSpPr>
        <p:spPr>
          <a:xfrm>
            <a:off x="1154954" y="2330825"/>
            <a:ext cx="8825659" cy="4204446"/>
          </a:xfrm>
          <a:prstGeom prst="rect">
            <a:avLst/>
          </a:prstGeom>
          <a:noFill/>
          <a:ln>
            <a:noFill/>
          </a:ln>
        </p:spPr>
        <p:txBody>
          <a:bodyPr anchorCtr="0" anchor="t" bIns="45700" lIns="91425" spcFirstLastPara="1" rIns="91425" wrap="square" tIns="45700">
            <a:normAutofit fontScale="85000" lnSpcReduction="10000"/>
          </a:bodyPr>
          <a:lstStyle/>
          <a:p>
            <a:pPr indent="0" lvl="0" marL="0" rtl="0" algn="just">
              <a:lnSpc>
                <a:spcPct val="150000"/>
              </a:lnSpc>
              <a:spcBef>
                <a:spcPts val="0"/>
              </a:spcBef>
              <a:spcAft>
                <a:spcPts val="0"/>
              </a:spcAft>
              <a:buSzPct val="79999"/>
              <a:buNone/>
            </a:pPr>
            <a:r>
              <a:rPr b="0" i="0" lang="en-IN" sz="1800" u="none" strike="noStrike">
                <a:solidFill>
                  <a:srgbClr val="000000"/>
                </a:solidFill>
                <a:latin typeface="Times New Roman"/>
                <a:ea typeface="Times New Roman"/>
                <a:cs typeface="Times New Roman"/>
                <a:sym typeface="Times New Roman"/>
              </a:rPr>
              <a:t>Blood management system is a GUI  based system that serving  the users throughout the world</a:t>
            </a:r>
            <a:endParaRPr/>
          </a:p>
          <a:p>
            <a:pPr indent="0" lvl="0" marL="0" rtl="0" algn="just">
              <a:spcBef>
                <a:spcPts val="0"/>
              </a:spcBef>
              <a:spcAft>
                <a:spcPts val="0"/>
              </a:spcAft>
              <a:buSzPct val="79999"/>
              <a:buNone/>
            </a:pPr>
            <a:r>
              <a:rPr b="0" i="0" lang="en-IN" sz="1800" u="none" strike="noStrike">
                <a:solidFill>
                  <a:srgbClr val="000000"/>
                </a:solidFill>
                <a:latin typeface="Times New Roman"/>
                <a:ea typeface="Times New Roman"/>
                <a:cs typeface="Times New Roman"/>
                <a:sym typeface="Times New Roman"/>
              </a:rPr>
              <a:t>The main idea of a system is to manage blood so hospitals will able to provide blood to needy one’s.</a:t>
            </a:r>
            <a:endParaRPr b="0"/>
          </a:p>
          <a:p>
            <a:pPr indent="0" lvl="0" marL="0" rtl="0" algn="just">
              <a:spcBef>
                <a:spcPts val="0"/>
              </a:spcBef>
              <a:spcAft>
                <a:spcPts val="0"/>
              </a:spcAft>
              <a:buSzPct val="79999"/>
              <a:buNone/>
            </a:pPr>
            <a:r>
              <a:t/>
            </a:r>
            <a:endParaRPr b="0" i="0" sz="1800" u="none" strike="noStrike">
              <a:solidFill>
                <a:srgbClr val="000000"/>
              </a:solidFill>
              <a:latin typeface="Times New Roman"/>
              <a:ea typeface="Times New Roman"/>
              <a:cs typeface="Times New Roman"/>
              <a:sym typeface="Times New Roman"/>
            </a:endParaRPr>
          </a:p>
          <a:p>
            <a:pPr indent="-336042" lvl="0" marL="342900" rtl="0" algn="just">
              <a:spcBef>
                <a:spcPts val="0"/>
              </a:spcBef>
              <a:spcAft>
                <a:spcPts val="0"/>
              </a:spcAft>
              <a:buSzPct val="79999"/>
              <a:buFont typeface="Arial"/>
              <a:buChar char="•"/>
            </a:pPr>
            <a:r>
              <a:rPr b="0" i="0" lang="en-IN" sz="1800" u="none" strike="noStrike">
                <a:solidFill>
                  <a:srgbClr val="000000"/>
                </a:solidFill>
                <a:latin typeface="Times New Roman"/>
                <a:ea typeface="Times New Roman"/>
                <a:cs typeface="Times New Roman"/>
                <a:sym typeface="Times New Roman"/>
              </a:rPr>
              <a:t>Firstly, user’s need to create account by entering all basics information.</a:t>
            </a:r>
            <a:endParaRPr/>
          </a:p>
          <a:p>
            <a:pPr indent="-258318" lvl="0" marL="342900" rtl="0" algn="just">
              <a:spcBef>
                <a:spcPts val="0"/>
              </a:spcBef>
              <a:spcAft>
                <a:spcPts val="0"/>
              </a:spcAft>
              <a:buSzPct val="79999"/>
              <a:buFont typeface="Arial"/>
              <a:buNone/>
            </a:pPr>
            <a:r>
              <a:t/>
            </a:r>
            <a:endParaRPr b="0" i="0" sz="1800" u="none" strike="noStrike">
              <a:solidFill>
                <a:srgbClr val="000000"/>
              </a:solidFill>
              <a:latin typeface="Times New Roman"/>
              <a:ea typeface="Times New Roman"/>
              <a:cs typeface="Times New Roman"/>
              <a:sym typeface="Times New Roman"/>
            </a:endParaRPr>
          </a:p>
          <a:p>
            <a:pPr indent="-336042" lvl="0" marL="342900" rtl="0" algn="just">
              <a:spcBef>
                <a:spcPts val="0"/>
              </a:spcBef>
              <a:spcAft>
                <a:spcPts val="0"/>
              </a:spcAft>
              <a:buSzPct val="79999"/>
              <a:buFont typeface="Arial"/>
              <a:buChar char="•"/>
            </a:pPr>
            <a:r>
              <a:rPr b="0" i="0" lang="en-IN" sz="1800" u="none" strike="noStrike">
                <a:solidFill>
                  <a:srgbClr val="000000"/>
                </a:solidFill>
                <a:latin typeface="Times New Roman"/>
                <a:ea typeface="Times New Roman"/>
                <a:cs typeface="Times New Roman"/>
                <a:sym typeface="Times New Roman"/>
              </a:rPr>
              <a:t>If user had already created his account, then Log-In.</a:t>
            </a:r>
            <a:endParaRPr/>
          </a:p>
          <a:p>
            <a:pPr indent="-258318" lvl="0" marL="342900" rtl="0" algn="just">
              <a:spcBef>
                <a:spcPts val="0"/>
              </a:spcBef>
              <a:spcAft>
                <a:spcPts val="0"/>
              </a:spcAft>
              <a:buSzPct val="79999"/>
              <a:buFont typeface="Arial"/>
              <a:buNone/>
            </a:pPr>
            <a:r>
              <a:t/>
            </a:r>
            <a:endParaRPr b="0" i="0" sz="1800" u="none" strike="noStrike">
              <a:solidFill>
                <a:srgbClr val="000000"/>
              </a:solidFill>
              <a:latin typeface="Times New Roman"/>
              <a:ea typeface="Times New Roman"/>
              <a:cs typeface="Times New Roman"/>
              <a:sym typeface="Times New Roman"/>
            </a:endParaRPr>
          </a:p>
          <a:p>
            <a:pPr indent="-336042" lvl="0" marL="342900" rtl="0" algn="just">
              <a:spcBef>
                <a:spcPts val="0"/>
              </a:spcBef>
              <a:spcAft>
                <a:spcPts val="0"/>
              </a:spcAft>
              <a:buSzPct val="79999"/>
              <a:buFont typeface="Arial"/>
              <a:buChar char="•"/>
            </a:pPr>
            <a:r>
              <a:rPr b="0" i="0" lang="en-IN" sz="1800" u="none" strike="noStrike">
                <a:solidFill>
                  <a:srgbClr val="000000"/>
                </a:solidFill>
                <a:latin typeface="Times New Roman"/>
                <a:ea typeface="Times New Roman"/>
                <a:cs typeface="Times New Roman"/>
                <a:sym typeface="Times New Roman"/>
              </a:rPr>
              <a:t>If the user haven’t donated his blood , he need to fill the registration form in order to donate his/her blood.</a:t>
            </a:r>
            <a:endParaRPr/>
          </a:p>
          <a:p>
            <a:pPr indent="-258318" lvl="0" marL="342900" rtl="0" algn="just">
              <a:spcBef>
                <a:spcPts val="0"/>
              </a:spcBef>
              <a:spcAft>
                <a:spcPts val="0"/>
              </a:spcAft>
              <a:buSzPct val="79999"/>
              <a:buFont typeface="Arial"/>
              <a:buNone/>
            </a:pPr>
            <a:r>
              <a:t/>
            </a:r>
            <a:endParaRPr b="0" i="0" sz="1800" u="none" strike="noStrike">
              <a:solidFill>
                <a:srgbClr val="000000"/>
              </a:solidFill>
              <a:latin typeface="Times New Roman"/>
              <a:ea typeface="Times New Roman"/>
              <a:cs typeface="Times New Roman"/>
              <a:sym typeface="Times New Roman"/>
            </a:endParaRPr>
          </a:p>
          <a:p>
            <a:pPr indent="-336042" lvl="0" marL="342900" rtl="0" algn="just">
              <a:lnSpc>
                <a:spcPct val="150000"/>
              </a:lnSpc>
              <a:spcBef>
                <a:spcPts val="0"/>
              </a:spcBef>
              <a:spcAft>
                <a:spcPts val="0"/>
              </a:spcAft>
              <a:buSzPct val="79999"/>
              <a:buFont typeface="Arial"/>
              <a:buChar char="•"/>
            </a:pPr>
            <a:r>
              <a:rPr b="0" i="0" lang="en-IN" sz="1800" u="none" strike="noStrike">
                <a:solidFill>
                  <a:srgbClr val="000000"/>
                </a:solidFill>
                <a:latin typeface="Times New Roman"/>
                <a:ea typeface="Times New Roman"/>
                <a:cs typeface="Times New Roman"/>
                <a:sym typeface="Times New Roman"/>
              </a:rPr>
              <a:t>Admin can perform operations like update, delete, search but user can only perform operation like register.</a:t>
            </a:r>
            <a:endParaRPr/>
          </a:p>
          <a:p>
            <a:pPr indent="-258318" lvl="0" marL="342900" rtl="0" algn="just">
              <a:spcBef>
                <a:spcPts val="0"/>
              </a:spcBef>
              <a:spcAft>
                <a:spcPts val="0"/>
              </a:spcAft>
              <a:buSzPct val="79999"/>
              <a:buFont typeface="Arial"/>
              <a:buNone/>
            </a:pPr>
            <a:r>
              <a:t/>
            </a:r>
            <a:endParaRPr b="0" i="0" sz="1800" u="none" strike="noStrike">
              <a:solidFill>
                <a:srgbClr val="000000"/>
              </a:solidFill>
              <a:latin typeface="Times New Roman"/>
              <a:ea typeface="Times New Roman"/>
              <a:cs typeface="Times New Roman"/>
              <a:sym typeface="Times New Roman"/>
            </a:endParaRPr>
          </a:p>
          <a:p>
            <a:pPr indent="-336042" lvl="0" marL="342900" rtl="0" algn="just">
              <a:spcBef>
                <a:spcPts val="0"/>
              </a:spcBef>
              <a:spcAft>
                <a:spcPts val="0"/>
              </a:spcAft>
              <a:buSzPct val="79999"/>
              <a:buFont typeface="Arial"/>
              <a:buChar char="•"/>
            </a:pPr>
            <a:r>
              <a:rPr b="0" i="0" lang="en-IN" sz="1800" u="none" strike="noStrike">
                <a:solidFill>
                  <a:srgbClr val="000000"/>
                </a:solidFill>
                <a:latin typeface="Times New Roman"/>
                <a:ea typeface="Times New Roman"/>
                <a:cs typeface="Times New Roman"/>
                <a:sym typeface="Times New Roman"/>
              </a:rPr>
              <a:t>For more information  user can navigate himself onto contact us.</a:t>
            </a:r>
            <a:endParaRPr/>
          </a:p>
          <a:p>
            <a:pPr indent="-258318" lvl="0" marL="342900" rtl="0" algn="just">
              <a:spcBef>
                <a:spcPts val="0"/>
              </a:spcBef>
              <a:spcAft>
                <a:spcPts val="0"/>
              </a:spcAft>
              <a:buSzPct val="79999"/>
              <a:buFont typeface="Arial"/>
              <a:buNone/>
            </a:pPr>
            <a:r>
              <a:t/>
            </a:r>
            <a:endParaRPr b="0" i="0" sz="1800" u="none" strike="noStrike">
              <a:solidFill>
                <a:srgbClr val="000000"/>
              </a:solidFill>
              <a:latin typeface="Times New Roman"/>
              <a:ea typeface="Times New Roman"/>
              <a:cs typeface="Times New Roman"/>
              <a:sym typeface="Times New Roman"/>
            </a:endParaRPr>
          </a:p>
          <a:p>
            <a:pPr indent="-336042" lvl="0" marL="342900" rtl="0" algn="just">
              <a:spcBef>
                <a:spcPts val="1000"/>
              </a:spcBef>
              <a:spcAft>
                <a:spcPts val="0"/>
              </a:spcAft>
              <a:buSzPct val="79999"/>
              <a:buFont typeface="Arial"/>
              <a:buChar char="•"/>
            </a:pPr>
            <a:r>
              <a:rPr b="0" i="0" lang="en-IN" sz="1800" u="none" strike="noStrike">
                <a:solidFill>
                  <a:srgbClr val="000000"/>
                </a:solidFill>
                <a:latin typeface="Times New Roman"/>
                <a:ea typeface="Times New Roman"/>
                <a:cs typeface="Times New Roman"/>
                <a:sym typeface="Times New Roman"/>
              </a:rPr>
              <a:t>In order to gain insights  of our  project user’s  can  navigate himself onto about us.</a:t>
            </a:r>
            <a:endParaRPr/>
          </a:p>
          <a:p>
            <a:pPr indent="-258318" lvl="0" marL="342900" rtl="0" algn="l">
              <a:spcBef>
                <a:spcPts val="2000"/>
              </a:spcBef>
              <a:spcAft>
                <a:spcPts val="0"/>
              </a:spcAft>
              <a:buSzPct val="79999"/>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on Boardroom">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2022-11-03T09:58:57Z</dcterms:created>
  <dc:creator>sahil chaudhari</dc:creator>
</cp:coreProperties>
</file>