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133" userDrawn="1">
          <p15:clr>
            <a:srgbClr val="A4A3A4"/>
          </p15:clr>
        </p15:guide>
        <p15:guide id="2" pos="2910" userDrawn="1">
          <p15:clr>
            <a:srgbClr val="A4A3A4"/>
          </p15:clr>
        </p15:guide>
        <p15:guide id="3" orient="horz" pos="1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0"/>
      </p:cViewPr>
      <p:guideLst>
        <p:guide pos="5133"/>
        <p:guide pos="2910"/>
        <p:guide orient="horz" pos="1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6C51-CE24-4E7F-BA31-46E2329C6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6CF24-3398-423B-AFB0-6BC6B4F8D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87384-66CA-4ADC-9387-01596AB0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F72-E7C9-439B-9D3B-54CAB4F1C00F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7ADA3-C351-4F98-A716-63FA25FC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437A3-854B-445F-8EBD-8C212595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BC1-F7DB-41EF-8CE8-73EE76A03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14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6276-8DF8-4092-BC2E-4CAE61D5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1D3B4-29B6-40F8-9556-2902F4C18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F53C6-9EAD-486B-B40E-DBA13659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F72-E7C9-439B-9D3B-54CAB4F1C00F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CD138-967B-48BA-A8DF-712A3A58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69388-8C96-44EB-B9BE-C157042F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BC1-F7DB-41EF-8CE8-73EE76A03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66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908BE-4209-40E7-B452-88290AD0E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DEE93-2D79-48CD-8EA2-A07DDB445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E53A7-1293-4D49-92C0-7F4FE9D9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F72-E7C9-439B-9D3B-54CAB4F1C00F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1AFA3-C565-4318-8015-EE1C58E2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96F4-8C1F-418A-A39A-157D4918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BC1-F7DB-41EF-8CE8-73EE76A03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18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3273-5A66-4996-82C5-88CA1B26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D640-5805-434C-89EF-22D1FA87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AF33A-2925-4987-9819-6F20FE8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F72-E7C9-439B-9D3B-54CAB4F1C00F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52125-1BFB-4927-987E-7762B168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69F9F-7A99-4B6C-A851-995B32E4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BC1-F7DB-41EF-8CE8-73EE76A03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1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4412-0BD2-49CB-B4DA-1231C956A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57142-34F2-4C5C-91A9-B3877EC24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66151-13E3-42FC-8559-B101B66F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F72-E7C9-439B-9D3B-54CAB4F1C00F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D7F88-A1F8-4698-94A1-28029C18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FF493-681A-4DF6-9F5F-67B8BA27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BC1-F7DB-41EF-8CE8-73EE76A03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68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3800-B3DE-49D8-AC68-BBC5C4C2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29B95-D500-462A-9CB1-743EA7B41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942B9-AC23-4990-9CB5-5395AFA72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AED54-DE3C-43AB-9B71-85B151FE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F72-E7C9-439B-9D3B-54CAB4F1C00F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71852-82CE-4D96-A33C-1A04BBAC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3040B-1D81-430C-AF36-B8DFAA05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BC1-F7DB-41EF-8CE8-73EE76A03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9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A07F-73CD-4F26-A29D-CF1E7334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3371D-F82C-46C6-B99D-6D48FE5CB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B5BF0-0310-4187-AB5C-164134103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1F2CB-4CEF-4F66-B863-B341CC43E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6AD62-ADDB-4C08-A53F-F28CE4A03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A95BB-2B4F-45C6-8661-10D987C5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F72-E7C9-439B-9D3B-54CAB4F1C00F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6900C-D425-4C7B-821A-947F5BA0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82DC7-3248-4A4B-8841-7952041A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BC1-F7DB-41EF-8CE8-73EE76A03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96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848C-9502-40E5-9B9A-D42F3226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0BBDD-87DF-4D52-9919-914D1A08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F72-E7C9-439B-9D3B-54CAB4F1C00F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CAA6A-A079-4DD3-9EB1-3E3EEFD9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836C9-D42B-414A-B498-CC2D65B3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BC1-F7DB-41EF-8CE8-73EE76A03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54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6EEE9-029F-4728-BA21-6528E0BD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F72-E7C9-439B-9D3B-54CAB4F1C00F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D92F3-4956-4B0A-A74E-4995C707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37EAD-7B7D-4968-8FA3-DB2B185A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BC1-F7DB-41EF-8CE8-73EE76A03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2CFC-A108-4434-A18A-E98D49FA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CD5B-FDDB-495D-ADB5-949B406B6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9B0FF-D01A-4F9A-A75D-E4C490C98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B47C3-B438-4557-97F3-34D90C56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F72-E7C9-439B-9D3B-54CAB4F1C00F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F4A55-72DD-4D03-B8C9-F677B0E7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563F2-CB36-410E-9B18-6BDE7BE7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BC1-F7DB-41EF-8CE8-73EE76A03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90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8120-B975-4786-8C60-3DE38742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4523E-9A29-4098-9DF4-A50E0CD7C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A0AFB-F196-47DD-AA10-1FAF63A3A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8708F-1C33-4D65-92DA-7667310C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F72-E7C9-439B-9D3B-54CAB4F1C00F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0CAE2-3991-41B0-A3F1-9E8FF55F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F78AA-A067-4DCF-89F2-D0D98514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BC1-F7DB-41EF-8CE8-73EE76A03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20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E3BD9-3F24-495E-B837-C87E6EB2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E1A68-B040-4C50-AD06-21F3BFF9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0EF5B-DB3D-4261-A0F1-743F938EA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0F72-E7C9-439B-9D3B-54CAB4F1C00F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55CB-C35D-48E0-B4AD-CE6AF4703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EDE69-0E07-44D0-9C18-4B02840D6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F1BC1-F7DB-41EF-8CE8-73EE76A03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16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4DFC-56F9-46A6-BCD3-07320048E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86B98-1807-4D2C-9B37-F0DD68916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0A63DD-2226-49F8-BC22-3749ADDDA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6"/>
            <a:ext cx="12192000" cy="683748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1023E9A-7885-46DD-A900-9161693F2094}"/>
              </a:ext>
            </a:extLst>
          </p:cNvPr>
          <p:cNvSpPr/>
          <p:nvPr/>
        </p:nvSpPr>
        <p:spPr>
          <a:xfrm>
            <a:off x="1025091" y="918812"/>
            <a:ext cx="10141819" cy="5020376"/>
          </a:xfrm>
          <a:custGeom>
            <a:avLst/>
            <a:gdLst>
              <a:gd name="connsiteX0" fmla="*/ 3440372 w 9798518"/>
              <a:gd name="connsiteY0" fmla="*/ 1959627 h 4523873"/>
              <a:gd name="connsiteX1" fmla="*/ 6897897 w 9798518"/>
              <a:gd name="connsiteY1" fmla="*/ 1959627 h 4523873"/>
              <a:gd name="connsiteX2" fmla="*/ 6897897 w 9798518"/>
              <a:gd name="connsiteY2" fmla="*/ 4523873 h 4523873"/>
              <a:gd name="connsiteX3" fmla="*/ 3440372 w 9798518"/>
              <a:gd name="connsiteY3" fmla="*/ 4523873 h 4523873"/>
              <a:gd name="connsiteX4" fmla="*/ 0 w 9798518"/>
              <a:gd name="connsiteY4" fmla="*/ 1959627 h 4523873"/>
              <a:gd name="connsiteX5" fmla="*/ 3332372 w 9798518"/>
              <a:gd name="connsiteY5" fmla="*/ 1959627 h 4523873"/>
              <a:gd name="connsiteX6" fmla="*/ 3332372 w 9798518"/>
              <a:gd name="connsiteY6" fmla="*/ 4523873 h 4523873"/>
              <a:gd name="connsiteX7" fmla="*/ 0 w 9798518"/>
              <a:gd name="connsiteY7" fmla="*/ 4523873 h 4523873"/>
              <a:gd name="connsiteX8" fmla="*/ 7005897 w 9798518"/>
              <a:gd name="connsiteY8" fmla="*/ 0 h 4523873"/>
              <a:gd name="connsiteX9" fmla="*/ 9798518 w 9798518"/>
              <a:gd name="connsiteY9" fmla="*/ 0 h 4523873"/>
              <a:gd name="connsiteX10" fmla="*/ 9798518 w 9798518"/>
              <a:gd name="connsiteY10" fmla="*/ 4523873 h 4523873"/>
              <a:gd name="connsiteX11" fmla="*/ 7005897 w 9798518"/>
              <a:gd name="connsiteY11" fmla="*/ 4523873 h 4523873"/>
              <a:gd name="connsiteX12" fmla="*/ 0 w 9798518"/>
              <a:gd name="connsiteY12" fmla="*/ 0 h 4523873"/>
              <a:gd name="connsiteX13" fmla="*/ 6897897 w 9798518"/>
              <a:gd name="connsiteY13" fmla="*/ 0 h 4523873"/>
              <a:gd name="connsiteX14" fmla="*/ 6897897 w 9798518"/>
              <a:gd name="connsiteY14" fmla="*/ 1851627 h 4523873"/>
              <a:gd name="connsiteX15" fmla="*/ 3440372 w 9798518"/>
              <a:gd name="connsiteY15" fmla="*/ 1851627 h 4523873"/>
              <a:gd name="connsiteX16" fmla="*/ 3332372 w 9798518"/>
              <a:gd name="connsiteY16" fmla="*/ 1851627 h 4523873"/>
              <a:gd name="connsiteX17" fmla="*/ 0 w 9798518"/>
              <a:gd name="connsiteY17" fmla="*/ 1851627 h 452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798518" h="4523873">
                <a:moveTo>
                  <a:pt x="3440372" y="1959627"/>
                </a:moveTo>
                <a:lnTo>
                  <a:pt x="6897897" y="1959627"/>
                </a:lnTo>
                <a:lnTo>
                  <a:pt x="6897897" y="4523873"/>
                </a:lnTo>
                <a:lnTo>
                  <a:pt x="3440372" y="4523873"/>
                </a:lnTo>
                <a:close/>
                <a:moveTo>
                  <a:pt x="0" y="1959627"/>
                </a:moveTo>
                <a:lnTo>
                  <a:pt x="3332372" y="1959627"/>
                </a:lnTo>
                <a:lnTo>
                  <a:pt x="3332372" y="4523873"/>
                </a:lnTo>
                <a:lnTo>
                  <a:pt x="0" y="4523873"/>
                </a:lnTo>
                <a:close/>
                <a:moveTo>
                  <a:pt x="7005897" y="0"/>
                </a:moveTo>
                <a:lnTo>
                  <a:pt x="9798518" y="0"/>
                </a:lnTo>
                <a:lnTo>
                  <a:pt x="9798518" y="4523873"/>
                </a:lnTo>
                <a:lnTo>
                  <a:pt x="7005897" y="4523873"/>
                </a:lnTo>
                <a:close/>
                <a:moveTo>
                  <a:pt x="0" y="0"/>
                </a:moveTo>
                <a:lnTo>
                  <a:pt x="6897897" y="0"/>
                </a:lnTo>
                <a:lnTo>
                  <a:pt x="6897897" y="1851627"/>
                </a:lnTo>
                <a:lnTo>
                  <a:pt x="3440372" y="1851627"/>
                </a:lnTo>
                <a:lnTo>
                  <a:pt x="3332372" y="1851627"/>
                </a:lnTo>
                <a:lnTo>
                  <a:pt x="0" y="1851627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rgbClr val="7030A0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9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Rushabh Maru</dc:creator>
  <cp:lastModifiedBy>Rushabh Maru</cp:lastModifiedBy>
  <cp:revision>1</cp:revision>
  <dcterms:created xsi:type="dcterms:W3CDTF">2021-12-26T04:46:45Z</dcterms:created>
  <dcterms:modified xsi:type="dcterms:W3CDTF">2021-12-26T05:13:07Z</dcterms:modified>
</cp:coreProperties>
</file>