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1" r:id="rId3"/>
    <p:sldId id="300" r:id="rId4"/>
    <p:sldId id="262" r:id="rId5"/>
    <p:sldId id="257" r:id="rId6"/>
    <p:sldId id="258" r:id="rId7"/>
    <p:sldId id="273" r:id="rId8"/>
    <p:sldId id="261" r:id="rId9"/>
    <p:sldId id="259" r:id="rId10"/>
    <p:sldId id="264" r:id="rId11"/>
    <p:sldId id="263" r:id="rId12"/>
    <p:sldId id="303" r:id="rId13"/>
    <p:sldId id="304" r:id="rId14"/>
    <p:sldId id="305" r:id="rId15"/>
    <p:sldId id="306" r:id="rId16"/>
    <p:sldId id="265" r:id="rId17"/>
    <p:sldId id="274" r:id="rId18"/>
    <p:sldId id="276" r:id="rId19"/>
    <p:sldId id="275" r:id="rId20"/>
    <p:sldId id="277" r:id="rId21"/>
    <p:sldId id="271" r:id="rId22"/>
    <p:sldId id="270" r:id="rId23"/>
    <p:sldId id="302" r:id="rId24"/>
  </p:sldIdLst>
  <p:sldSz cx="12192000" cy="6858000"/>
  <p:notesSz cx="6858000" cy="1085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DBCC34-E4AA-4237-943D-28C1233F789C}">
          <p14:sldIdLst>
            <p14:sldId id="256"/>
            <p14:sldId id="301"/>
            <p14:sldId id="300"/>
            <p14:sldId id="262"/>
            <p14:sldId id="257"/>
            <p14:sldId id="258"/>
            <p14:sldId id="273"/>
            <p14:sldId id="261"/>
            <p14:sldId id="259"/>
            <p14:sldId id="264"/>
            <p14:sldId id="263"/>
            <p14:sldId id="303"/>
            <p14:sldId id="304"/>
            <p14:sldId id="305"/>
            <p14:sldId id="306"/>
            <p14:sldId id="265"/>
            <p14:sldId id="274"/>
            <p14:sldId id="276"/>
            <p14:sldId id="275"/>
            <p14:sldId id="277"/>
            <p14:sldId id="271"/>
            <p14:sldId id="270"/>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7" autoAdjust="0"/>
    <p:restoredTop sz="82164" autoAdjust="0"/>
  </p:normalViewPr>
  <p:slideViewPr>
    <p:cSldViewPr snapToGrid="0">
      <p:cViewPr varScale="1">
        <p:scale>
          <a:sx n="69" d="100"/>
          <a:sy n="69" d="100"/>
        </p:scale>
        <p:origin x="1164"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9215BA7-0078-4151-8B1C-637B9DC77F59}"/>
    <pc:docChg chg="modSld">
      <pc:chgData name="" userId="" providerId="" clId="Web-{C9215BA7-0078-4151-8B1C-637B9DC77F59}" dt="2019-04-04T19:07:14.246" v="16"/>
      <pc:docMkLst>
        <pc:docMk/>
      </pc:docMkLst>
      <pc:sldChg chg="addSp delSp modSp">
        <pc:chgData name="" userId="" providerId="" clId="Web-{C9215BA7-0078-4151-8B1C-637B9DC77F59}" dt="2019-04-04T19:07:14.246" v="16"/>
        <pc:sldMkLst>
          <pc:docMk/>
          <pc:sldMk cId="3231172595" sldId="300"/>
        </pc:sldMkLst>
        <pc:spChg chg="add del mod">
          <ac:chgData name="" userId="" providerId="" clId="Web-{C9215BA7-0078-4151-8B1C-637B9DC77F59}" dt="2019-04-04T19:07:10.027" v="15"/>
          <ac:spMkLst>
            <pc:docMk/>
            <pc:sldMk cId="3231172595" sldId="300"/>
            <ac:spMk id="4" creationId="{6F0B7BC4-2D8B-49C1-8BD8-B0BC2AE87411}"/>
          </ac:spMkLst>
        </pc:spChg>
        <pc:spChg chg="del mod">
          <ac:chgData name="" userId="" providerId="" clId="Web-{C9215BA7-0078-4151-8B1C-637B9DC77F59}" dt="2019-04-04T19:07:07.418" v="14"/>
          <ac:spMkLst>
            <pc:docMk/>
            <pc:sldMk cId="3231172595" sldId="300"/>
            <ac:spMk id="5" creationId="{64F5650F-12DB-4FBF-88C0-D655E5058038}"/>
          </ac:spMkLst>
        </pc:spChg>
        <pc:spChg chg="add mod">
          <ac:chgData name="" userId="" providerId="" clId="Web-{C9215BA7-0078-4151-8B1C-637B9DC77F59}" dt="2019-04-04T19:07:14.246" v="16"/>
          <ac:spMkLst>
            <pc:docMk/>
            <pc:sldMk cId="3231172595" sldId="300"/>
            <ac:spMk id="7" creationId="{1D7CE142-BE4D-4C6C-8366-D60B59029460}"/>
          </ac:spMkLst>
        </pc:spChg>
        <pc:spChg chg="del">
          <ac:chgData name="" userId="" providerId="" clId="Web-{C9215BA7-0078-4151-8B1C-637B9DC77F59}" dt="2019-04-04T19:07:14.246" v="16"/>
          <ac:spMkLst>
            <pc:docMk/>
            <pc:sldMk cId="3231172595" sldId="300"/>
            <ac:spMk id="11" creationId="{598AD0C6-E2DB-40CC-807F-4BE7DB630A33}"/>
          </ac:spMkLst>
        </pc:spChg>
      </pc:sldChg>
      <pc:sldChg chg="addSp delSp modSp">
        <pc:chgData name="" userId="" providerId="" clId="Web-{C9215BA7-0078-4151-8B1C-637B9DC77F59}" dt="2019-04-04T19:06:57.558" v="10"/>
        <pc:sldMkLst>
          <pc:docMk/>
          <pc:sldMk cId="212711534" sldId="301"/>
        </pc:sldMkLst>
        <pc:spChg chg="del">
          <ac:chgData name="" userId="" providerId="" clId="Web-{C9215BA7-0078-4151-8B1C-637B9DC77F59}" dt="2019-04-04T19:06:25.808" v="0"/>
          <ac:spMkLst>
            <pc:docMk/>
            <pc:sldMk cId="212711534" sldId="301"/>
            <ac:spMk id="5" creationId="{BAD6A05A-58D7-4B3E-A949-753213B6382C}"/>
          </ac:spMkLst>
        </pc:spChg>
        <pc:spChg chg="add del mod">
          <ac:chgData name="" userId="" providerId="" clId="Web-{C9215BA7-0078-4151-8B1C-637B9DC77F59}" dt="2019-04-04T19:06:41.245" v="1"/>
          <ac:spMkLst>
            <pc:docMk/>
            <pc:sldMk cId="212711534" sldId="301"/>
            <ac:spMk id="7" creationId="{670403D3-120D-4739-A11C-5FDB655F0E19}"/>
          </ac:spMkLst>
        </pc:spChg>
        <pc:spChg chg="del">
          <ac:chgData name="" userId="" providerId="" clId="Web-{C9215BA7-0078-4151-8B1C-637B9DC77F59}" dt="2019-04-04T19:06:45.058" v="2"/>
          <ac:spMkLst>
            <pc:docMk/>
            <pc:sldMk cId="212711534" sldId="301"/>
            <ac:spMk id="8" creationId="{F0AB2707-BE57-4725-93DB-DAB3F5C3F4B8}"/>
          </ac:spMkLst>
        </pc:spChg>
        <pc:spChg chg="add del mod">
          <ac:chgData name="" userId="" providerId="" clId="Web-{C9215BA7-0078-4151-8B1C-637B9DC77F59}" dt="2019-04-04T19:06:48.324" v="3"/>
          <ac:spMkLst>
            <pc:docMk/>
            <pc:sldMk cId="212711534" sldId="301"/>
            <ac:spMk id="10" creationId="{2001E480-9F2B-4841-A07B-09B90C040FB3}"/>
          </ac:spMkLst>
        </pc:spChg>
        <pc:spChg chg="del mod">
          <ac:chgData name="" userId="" providerId="" clId="Web-{C9215BA7-0078-4151-8B1C-637B9DC77F59}" dt="2019-04-04T19:06:57.558" v="10"/>
          <ac:spMkLst>
            <pc:docMk/>
            <pc:sldMk cId="212711534" sldId="301"/>
            <ac:spMk id="13" creationId="{E86DE775-5336-4092-8F69-E06CABFDD654}"/>
          </ac:spMkLst>
        </pc:spChg>
      </pc:sldChg>
    </pc:docChg>
  </pc:docChgLst>
  <pc:docChgLst>
    <pc:chgData clId="Web-{EBE74C66-8223-4537-9673-E599179C7711}"/>
    <pc:docChg chg="modSld">
      <pc:chgData name="" userId="" providerId="" clId="Web-{EBE74C66-8223-4537-9673-E599179C7711}" dt="2019-04-04T01:24:09.944" v="18"/>
      <pc:docMkLst>
        <pc:docMk/>
      </pc:docMkLst>
      <pc:sldChg chg="addSp delSp">
        <pc:chgData name="" userId="" providerId="" clId="Web-{EBE74C66-8223-4537-9673-E599179C7711}" dt="2019-04-04T01:24:09.944" v="18"/>
        <pc:sldMkLst>
          <pc:docMk/>
          <pc:sldMk cId="709926217" sldId="275"/>
        </pc:sldMkLst>
        <pc:picChg chg="add del">
          <ac:chgData name="" userId="" providerId="" clId="Web-{EBE74C66-8223-4537-9673-E599179C7711}" dt="2019-04-04T01:24:09.944" v="18"/>
          <ac:picMkLst>
            <pc:docMk/>
            <pc:sldMk cId="709926217" sldId="275"/>
            <ac:picMk id="5" creationId="{640F87DE-2949-4FB7-9D5F-59AA4EFBC98A}"/>
          </ac:picMkLst>
        </pc:picChg>
      </pc:sldChg>
      <pc:sldChg chg="addSp delSp modSp">
        <pc:chgData name="" userId="" providerId="" clId="Web-{EBE74C66-8223-4537-9673-E599179C7711}" dt="2019-04-04T01:22:35.127" v="16" actId="1076"/>
        <pc:sldMkLst>
          <pc:docMk/>
          <pc:sldMk cId="932504165" sldId="276"/>
        </pc:sldMkLst>
        <pc:spChg chg="mod">
          <ac:chgData name="" userId="" providerId="" clId="Web-{EBE74C66-8223-4537-9673-E599179C7711}" dt="2019-04-04T01:21:25.812" v="10" actId="20577"/>
          <ac:spMkLst>
            <pc:docMk/>
            <pc:sldMk cId="932504165" sldId="276"/>
            <ac:spMk id="2" creationId="{11C43DCD-B0AE-45BF-81BE-66BD1BE6955B}"/>
          </ac:spMkLst>
        </pc:spChg>
        <pc:picChg chg="add mod">
          <ac:chgData name="" userId="" providerId="" clId="Web-{EBE74C66-8223-4537-9673-E599179C7711}" dt="2019-04-04T01:22:35.127" v="16" actId="1076"/>
          <ac:picMkLst>
            <pc:docMk/>
            <pc:sldMk cId="932504165" sldId="276"/>
            <ac:picMk id="3" creationId="{2AD9AF00-3A01-4447-9ADD-B84E86E1BF01}"/>
          </ac:picMkLst>
        </pc:picChg>
        <pc:picChg chg="del">
          <ac:chgData name="" userId="" providerId="" clId="Web-{EBE74C66-8223-4537-9673-E599179C7711}" dt="2019-04-04T01:19:52.793" v="0"/>
          <ac:picMkLst>
            <pc:docMk/>
            <pc:sldMk cId="932504165" sldId="276"/>
            <ac:picMk id="5" creationId="{F4D9A3A4-C2AC-4F8F-8C5A-A7090E523F48}"/>
          </ac:picMkLst>
        </pc:picChg>
      </pc:sldChg>
    </pc:docChg>
  </pc:docChgLst>
  <pc:docChgLst>
    <pc:chgData clId="Web-{CC4D2F4F-7010-4AB8-85E1-70CF119B6F18}"/>
    <pc:docChg chg="modSld sldOrd">
      <pc:chgData name="" userId="" providerId="" clId="Web-{CC4D2F4F-7010-4AB8-85E1-70CF119B6F18}" dt="2019-04-04T21:38:00.318" v="70" actId="20577"/>
      <pc:docMkLst>
        <pc:docMk/>
      </pc:docMkLst>
      <pc:sldChg chg="modSp">
        <pc:chgData name="" userId="" providerId="" clId="Web-{CC4D2F4F-7010-4AB8-85E1-70CF119B6F18}" dt="2019-04-04T21:27:53.188" v="36" actId="20577"/>
        <pc:sldMkLst>
          <pc:docMk/>
          <pc:sldMk cId="3739832503" sldId="258"/>
        </pc:sldMkLst>
        <pc:spChg chg="mod">
          <ac:chgData name="" userId="" providerId="" clId="Web-{CC4D2F4F-7010-4AB8-85E1-70CF119B6F18}" dt="2019-04-04T21:27:53.188" v="36" actId="20577"/>
          <ac:spMkLst>
            <pc:docMk/>
            <pc:sldMk cId="3739832503" sldId="258"/>
            <ac:spMk id="3" creationId="{26255655-6BAB-446E-801F-E51586223F04}"/>
          </ac:spMkLst>
        </pc:spChg>
      </pc:sldChg>
      <pc:sldChg chg="modSp">
        <pc:chgData name="" userId="" providerId="" clId="Web-{CC4D2F4F-7010-4AB8-85E1-70CF119B6F18}" dt="2019-04-04T21:35:51.425" v="56" actId="1076"/>
        <pc:sldMkLst>
          <pc:docMk/>
          <pc:sldMk cId="4262753222" sldId="259"/>
        </pc:sldMkLst>
        <pc:spChg chg="mod">
          <ac:chgData name="" userId="" providerId="" clId="Web-{CC4D2F4F-7010-4AB8-85E1-70CF119B6F18}" dt="2019-04-04T21:35:51.425" v="56" actId="1076"/>
          <ac:spMkLst>
            <pc:docMk/>
            <pc:sldMk cId="4262753222" sldId="259"/>
            <ac:spMk id="3" creationId="{DEB2FFC7-9339-4341-9DE5-651D33E27586}"/>
          </ac:spMkLst>
        </pc:spChg>
      </pc:sldChg>
      <pc:sldChg chg="modSp ord">
        <pc:chgData name="" userId="" providerId="" clId="Web-{CC4D2F4F-7010-4AB8-85E1-70CF119B6F18}" dt="2019-04-04T21:27:13.703" v="27" actId="1076"/>
        <pc:sldMkLst>
          <pc:docMk/>
          <pc:sldMk cId="3922982354" sldId="261"/>
        </pc:sldMkLst>
        <pc:spChg chg="mod">
          <ac:chgData name="" userId="" providerId="" clId="Web-{CC4D2F4F-7010-4AB8-85E1-70CF119B6F18}" dt="2019-04-04T21:27:13.703" v="27" actId="1076"/>
          <ac:spMkLst>
            <pc:docMk/>
            <pc:sldMk cId="3922982354" sldId="261"/>
            <ac:spMk id="3" creationId="{EA61CC60-D54F-4539-9151-D59DDCDF8569}"/>
          </ac:spMkLst>
        </pc:spChg>
      </pc:sldChg>
      <pc:sldChg chg="modSp">
        <pc:chgData name="" userId="" providerId="" clId="Web-{CC4D2F4F-7010-4AB8-85E1-70CF119B6F18}" dt="2019-04-04T21:26:16.563" v="20" actId="1076"/>
        <pc:sldMkLst>
          <pc:docMk/>
          <pc:sldMk cId="173441457" sldId="263"/>
        </pc:sldMkLst>
        <pc:spChg chg="mod">
          <ac:chgData name="" userId="" providerId="" clId="Web-{CC4D2F4F-7010-4AB8-85E1-70CF119B6F18}" dt="2019-04-04T21:26:16.563" v="20" actId="1076"/>
          <ac:spMkLst>
            <pc:docMk/>
            <pc:sldMk cId="173441457" sldId="263"/>
            <ac:spMk id="3" creationId="{21DC9D25-FB76-4667-892E-6E52FC09B189}"/>
          </ac:spMkLst>
        </pc:spChg>
      </pc:sldChg>
      <pc:sldChg chg="modSp">
        <pc:chgData name="" userId="" providerId="" clId="Web-{CC4D2F4F-7010-4AB8-85E1-70CF119B6F18}" dt="2019-04-04T21:38:00.318" v="69" actId="20577"/>
        <pc:sldMkLst>
          <pc:docMk/>
          <pc:sldMk cId="4144810345" sldId="264"/>
        </pc:sldMkLst>
        <pc:spChg chg="mod">
          <ac:chgData name="" userId="" providerId="" clId="Web-{CC4D2F4F-7010-4AB8-85E1-70CF119B6F18}" dt="2019-04-04T21:38:00.318" v="69" actId="20577"/>
          <ac:spMkLst>
            <pc:docMk/>
            <pc:sldMk cId="4144810345" sldId="264"/>
            <ac:spMk id="3" creationId="{0A2FBF4A-2BBB-40B8-A9A1-DD12301BD52C}"/>
          </ac:spMkLst>
        </pc:spChg>
      </pc:sldChg>
      <pc:sldChg chg="delSp modSp">
        <pc:chgData name="" userId="" providerId="" clId="Web-{CC4D2F4F-7010-4AB8-85E1-70CF119B6F18}" dt="2019-04-04T21:29:22.657" v="45" actId="20577"/>
        <pc:sldMkLst>
          <pc:docMk/>
          <pc:sldMk cId="3231172595" sldId="300"/>
        </pc:sldMkLst>
        <pc:spChg chg="mod">
          <ac:chgData name="" userId="" providerId="" clId="Web-{CC4D2F4F-7010-4AB8-85E1-70CF119B6F18}" dt="2019-04-04T21:29:22.657" v="45" actId="20577"/>
          <ac:spMkLst>
            <pc:docMk/>
            <pc:sldMk cId="3231172595" sldId="300"/>
            <ac:spMk id="3" creationId="{FC16A202-BA79-4740-894F-918F168B5141}"/>
          </ac:spMkLst>
        </pc:spChg>
        <pc:spChg chg="del">
          <ac:chgData name="" userId="" providerId="" clId="Web-{CC4D2F4F-7010-4AB8-85E1-70CF119B6F18}" dt="2019-04-04T21:28:15.954" v="38"/>
          <ac:spMkLst>
            <pc:docMk/>
            <pc:sldMk cId="3231172595" sldId="300"/>
            <ac:spMk id="7" creationId="{1D7CE142-BE4D-4C6C-8366-D60B59029460}"/>
          </ac:spMkLst>
        </pc:spChg>
        <pc:spChg chg="mod">
          <ac:chgData name="" userId="" providerId="" clId="Web-{CC4D2F4F-7010-4AB8-85E1-70CF119B6F18}" dt="2019-04-04T21:29:17.845" v="44" actId="20577"/>
          <ac:spMkLst>
            <pc:docMk/>
            <pc:sldMk cId="3231172595" sldId="300"/>
            <ac:spMk id="9" creationId="{82465F93-8D9F-47A6-A4CC-1ADF35C4EC70}"/>
          </ac:spMkLst>
        </pc:spChg>
        <pc:picChg chg="mod">
          <ac:chgData name="" userId="" providerId="" clId="Web-{CC4D2F4F-7010-4AB8-85E1-70CF119B6F18}" dt="2019-04-04T21:29:04.626" v="42" actId="1076"/>
          <ac:picMkLst>
            <pc:docMk/>
            <pc:sldMk cId="3231172595" sldId="300"/>
            <ac:picMk id="27" creationId="{34A86D98-0D84-4193-A1CA-1A282C3DF8C9}"/>
          </ac:picMkLst>
        </pc:picChg>
      </pc:sldChg>
      <pc:sldChg chg="modSp">
        <pc:chgData name="" userId="" providerId="" clId="Web-{CC4D2F4F-7010-4AB8-85E1-70CF119B6F18}" dt="2019-04-04T21:29:37.142" v="48" actId="20577"/>
        <pc:sldMkLst>
          <pc:docMk/>
          <pc:sldMk cId="212711534" sldId="301"/>
        </pc:sldMkLst>
        <pc:spChg chg="mod">
          <ac:chgData name="" userId="" providerId="" clId="Web-{CC4D2F4F-7010-4AB8-85E1-70CF119B6F18}" dt="2019-04-04T21:29:37.142" v="48" actId="20577"/>
          <ac:spMkLst>
            <pc:docMk/>
            <pc:sldMk cId="212711534" sldId="301"/>
            <ac:spMk id="3" creationId="{9A58B627-A106-41D6-91FE-5E3EDDC8D089}"/>
          </ac:spMkLst>
        </pc:spChg>
        <pc:spChg chg="mod">
          <ac:chgData name="" userId="" providerId="" clId="Web-{CC4D2F4F-7010-4AB8-85E1-70CF119B6F18}" dt="2019-04-04T21:29:33.314" v="47" actId="20577"/>
          <ac:spMkLst>
            <pc:docMk/>
            <pc:sldMk cId="212711534" sldId="301"/>
            <ac:spMk id="6" creationId="{5D5705FD-D9F5-44FA-8DD0-D75F97855087}"/>
          </ac:spMkLst>
        </pc:spChg>
        <pc:spChg chg="mod">
          <ac:chgData name="" userId="" providerId="" clId="Web-{CC4D2F4F-7010-4AB8-85E1-70CF119B6F18}" dt="2019-04-04T21:29:28.767" v="46" actId="20577"/>
          <ac:spMkLst>
            <pc:docMk/>
            <pc:sldMk cId="212711534" sldId="301"/>
            <ac:spMk id="12" creationId="{77381495-AD07-428C-88FA-AD723F9BEFF6}"/>
          </ac:spMkLst>
        </pc:spChg>
        <pc:picChg chg="mod">
          <ac:chgData name="" userId="" providerId="" clId="Web-{CC4D2F4F-7010-4AB8-85E1-70CF119B6F18}" dt="2019-04-04T21:28:50.720" v="41" actId="1076"/>
          <ac:picMkLst>
            <pc:docMk/>
            <pc:sldMk cId="212711534" sldId="301"/>
            <ac:picMk id="35" creationId="{17746F72-4749-4B98-A0B4-754CD4C6592C}"/>
          </ac:picMkLst>
        </pc:picChg>
      </pc:sldChg>
    </pc:docChg>
  </pc:docChgLst>
  <pc:docChgLst>
    <pc:chgData clId="Web-{933BC8EA-508D-4F91-A24F-3E2403798D72}"/>
    <pc:docChg chg="modSld">
      <pc:chgData name="" userId="" providerId="" clId="Web-{933BC8EA-508D-4F91-A24F-3E2403798D72}" dt="2019-04-01T20:29:24.184" v="3" actId="1076"/>
      <pc:docMkLst>
        <pc:docMk/>
      </pc:docMkLst>
      <pc:sldChg chg="addSp delSp modSp">
        <pc:chgData name="" userId="" providerId="" clId="Web-{933BC8EA-508D-4F91-A24F-3E2403798D72}" dt="2019-04-01T20:29:24.184" v="3" actId="1076"/>
        <pc:sldMkLst>
          <pc:docMk/>
          <pc:sldMk cId="117692934" sldId="305"/>
        </pc:sldMkLst>
        <pc:spChg chg="del">
          <ac:chgData name="" userId="" providerId="" clId="Web-{933BC8EA-508D-4F91-A24F-3E2403798D72}" dt="2019-04-01T20:28:50.543" v="2"/>
          <ac:spMkLst>
            <pc:docMk/>
            <pc:sldMk cId="117692934" sldId="305"/>
            <ac:spMk id="2" creationId="{7FF0D4DD-BEF1-4908-8A05-85E7954F36CA}"/>
          </ac:spMkLst>
        </pc:spChg>
        <pc:spChg chg="del">
          <ac:chgData name="" userId="" providerId="" clId="Web-{933BC8EA-508D-4F91-A24F-3E2403798D72}" dt="2019-04-01T20:28:30.559" v="0"/>
          <ac:spMkLst>
            <pc:docMk/>
            <pc:sldMk cId="117692934" sldId="305"/>
            <ac:spMk id="3" creationId="{B8668828-79FA-473D-B108-17B0EB328044}"/>
          </ac:spMkLst>
        </pc:spChg>
        <pc:picChg chg="add mod ord">
          <ac:chgData name="" userId="" providerId="" clId="Web-{933BC8EA-508D-4F91-A24F-3E2403798D72}" dt="2019-04-01T20:29:24.184" v="3" actId="1076"/>
          <ac:picMkLst>
            <pc:docMk/>
            <pc:sldMk cId="117692934" sldId="305"/>
            <ac:picMk id="4" creationId="{FA6AB708-2060-451A-AAE4-829211219EB6}"/>
          </ac:picMkLst>
        </pc:picChg>
      </pc:sldChg>
    </pc:docChg>
  </pc:docChgLst>
  <pc:docChgLst>
    <pc:chgData clId="Web-{1C1BFD2D-3A5E-49DD-9204-1485670858A4}"/>
    <pc:docChg chg="modSld">
      <pc:chgData name="" userId="" providerId="" clId="Web-{1C1BFD2D-3A5E-49DD-9204-1485670858A4}" dt="2019-04-04T22:30:34.461" v="2" actId="20577"/>
      <pc:docMkLst>
        <pc:docMk/>
      </pc:docMkLst>
      <pc:sldChg chg="modSp">
        <pc:chgData name="" userId="" providerId="" clId="Web-{1C1BFD2D-3A5E-49DD-9204-1485670858A4}" dt="2019-04-04T22:30:32.570" v="0" actId="20577"/>
        <pc:sldMkLst>
          <pc:docMk/>
          <pc:sldMk cId="212711534" sldId="301"/>
        </pc:sldMkLst>
        <pc:spChg chg="mod">
          <ac:chgData name="" userId="" providerId="" clId="Web-{1C1BFD2D-3A5E-49DD-9204-1485670858A4}" dt="2019-04-04T22:30:32.570" v="0" actId="20577"/>
          <ac:spMkLst>
            <pc:docMk/>
            <pc:sldMk cId="212711534" sldId="301"/>
            <ac:spMk id="2" creationId="{3A2F26A7-6EC9-4625-B21C-8223852FC8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5082A-9307-4E77-B83C-677FD5395023}"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01B60-4F18-44D6-9EEB-EFC222355B56}" type="slidenum">
              <a:rPr lang="en-US" smtClean="0"/>
              <a:t>‹#›</a:t>
            </a:fld>
            <a:endParaRPr lang="en-US"/>
          </a:p>
        </p:txBody>
      </p:sp>
    </p:spTree>
    <p:extLst>
      <p:ext uri="{BB962C8B-B14F-4D97-AF65-F5344CB8AC3E}">
        <p14:creationId xmlns:p14="http://schemas.microsoft.com/office/powerpoint/2010/main" val="3813260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a:t>
            </a:fld>
            <a:endParaRPr lang="en-US"/>
          </a:p>
        </p:txBody>
      </p:sp>
    </p:spTree>
    <p:extLst>
      <p:ext uri="{BB962C8B-B14F-4D97-AF65-F5344CB8AC3E}">
        <p14:creationId xmlns:p14="http://schemas.microsoft.com/office/powerpoint/2010/main" val="227212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17</a:t>
            </a:fld>
            <a:endParaRPr lang="en-US"/>
          </a:p>
        </p:txBody>
      </p:sp>
    </p:spTree>
    <p:extLst>
      <p:ext uri="{BB962C8B-B14F-4D97-AF65-F5344CB8AC3E}">
        <p14:creationId xmlns:p14="http://schemas.microsoft.com/office/powerpoint/2010/main" val="3738859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18</a:t>
            </a:fld>
            <a:endParaRPr lang="en-US"/>
          </a:p>
        </p:txBody>
      </p:sp>
    </p:spTree>
    <p:extLst>
      <p:ext uri="{BB962C8B-B14F-4D97-AF65-F5344CB8AC3E}">
        <p14:creationId xmlns:p14="http://schemas.microsoft.com/office/powerpoint/2010/main" val="302928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19</a:t>
            </a:fld>
            <a:endParaRPr lang="en-US"/>
          </a:p>
        </p:txBody>
      </p:sp>
    </p:spTree>
    <p:extLst>
      <p:ext uri="{BB962C8B-B14F-4D97-AF65-F5344CB8AC3E}">
        <p14:creationId xmlns:p14="http://schemas.microsoft.com/office/powerpoint/2010/main" val="82932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Humans started the practice of record keeping a little over 5000 years ago.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Since then there have been many types of record keeping techniques and methods( viz. Memory, written record keeping, excel, and now MySql)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provides much needed evidence.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Businesses are growing each day, it is not possible to keep track of daily business transactions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Thus we need a good system for record keeping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5</a:t>
            </a:fld>
            <a:endParaRPr lang="en-US"/>
          </a:p>
        </p:txBody>
      </p:sp>
    </p:spTree>
    <p:extLst>
      <p:ext uri="{BB962C8B-B14F-4D97-AF65-F5344CB8AC3E}">
        <p14:creationId xmlns:p14="http://schemas.microsoft.com/office/powerpoint/2010/main" val="2659468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Now that we’ve established that we need to record our daily business transactions, what are the methods for the same?</a:t>
            </a:r>
          </a:p>
          <a:p>
            <a:pPr marL="171450" indent="-171450">
              <a:buFontTx/>
              <a:buChar char="-"/>
            </a:pPr>
            <a:r>
              <a:rPr lang="en-US" dirty="0"/>
              <a:t>In the times before writing was invented, records were kept in memory, and we all know how flawed memory can be.</a:t>
            </a:r>
          </a:p>
          <a:p>
            <a:pPr marL="171450" indent="-171450">
              <a:buFontTx/>
              <a:buChar char="-"/>
            </a:pPr>
            <a:r>
              <a:rPr lang="en-US" dirty="0"/>
              <a:t>Before the widespread of Computers, most record-keeping occurred on paper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 Computers came File Systems</a:t>
            </a:r>
          </a:p>
          <a:p>
            <a:r>
              <a:rPr lang="en-US" dirty="0"/>
              <a:t>- Then came the era of Excel sheets and it revolutionized the world.</a:t>
            </a:r>
          </a:p>
          <a:p>
            <a:pPr marL="171450" indent="-171450">
              <a:buFontTx/>
              <a:buChar char="-"/>
            </a:pPr>
            <a:r>
              <a:rPr lang="en-US" dirty="0"/>
              <a:t>Soon, the data outgrew Excel and newer methods were required to contain the ever-growing data. </a:t>
            </a:r>
          </a:p>
          <a:p>
            <a:pPr marL="171450" indent="-171450">
              <a:buFontTx/>
              <a:buChar char="-"/>
            </a:pPr>
            <a:r>
              <a:rPr lang="en-US" dirty="0"/>
              <a:t>Then came MySQL and it changed how records are kept forever.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6</a:t>
            </a:fld>
            <a:endParaRPr lang="en-US"/>
          </a:p>
        </p:txBody>
      </p:sp>
    </p:spTree>
    <p:extLst>
      <p:ext uri="{BB962C8B-B14F-4D97-AF65-F5344CB8AC3E}">
        <p14:creationId xmlns:p14="http://schemas.microsoft.com/office/powerpoint/2010/main" val="54209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Generating any database is quite a tedious and costly task as you all might have experienced doing this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Businesses in similar industry domains tend to have very different type of data management system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Lack of a common type of skeleton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 set methods to convert a data stream to a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8</a:t>
            </a:fld>
            <a:endParaRPr lang="en-US"/>
          </a:p>
        </p:txBody>
      </p:sp>
    </p:spTree>
    <p:extLst>
      <p:ext uri="{BB962C8B-B14F-4D97-AF65-F5344CB8AC3E}">
        <p14:creationId xmlns:p14="http://schemas.microsoft.com/office/powerpoint/2010/main" val="213594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With MySQL being used widespread for all types of company and businesses, it lacks a sense of automation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propose a system with which we would be able to generate databases on the fly (As the name suggests)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organizations have some or the other level of similarity between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Wondering what do a Tech company like Dell has in common with a Fashion based industry H&amp;M?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9</a:t>
            </a:fld>
            <a:endParaRPr lang="en-US"/>
          </a:p>
        </p:txBody>
      </p:sp>
    </p:spTree>
    <p:extLst>
      <p:ext uri="{BB962C8B-B14F-4D97-AF65-F5344CB8AC3E}">
        <p14:creationId xmlns:p14="http://schemas.microsoft.com/office/powerpoint/2010/main" val="201523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Potential clients will provide us with the Domain, Sub-Domain and other basic Information, necessary to make the Database</a:t>
            </a:r>
          </a:p>
          <a:p>
            <a:r>
              <a:rPr lang="en-US" dirty="0"/>
              <a:t>- We are not tackling with each and every intricacy of the department structure of each company</a:t>
            </a:r>
          </a:p>
          <a:p>
            <a:r>
              <a:rPr lang="en-US" dirty="0"/>
              <a:t>- We are just showing department of two companies for representational purpose, the process can be replicated easily</a:t>
            </a:r>
          </a:p>
          <a:p>
            <a:pPr lvl="0"/>
            <a:r>
              <a:rPr lang="en-US" dirty="0"/>
              <a:t>- Data Stream will contain all the data of the organization, i.e. all the data in one large file (A union of all tables of sort)</a:t>
            </a:r>
          </a:p>
          <a:p>
            <a:pPr lvl="0"/>
            <a:r>
              <a:rPr lang="en-US" dirty="0"/>
              <a:t>- This large file will be a CSV or a JSON file</a:t>
            </a:r>
          </a:p>
          <a:p>
            <a:pPr lvl="0"/>
            <a:r>
              <a:rPr lang="en-US" dirty="0"/>
              <a:t>- We do not have the functional dependencies between the columns of the massive table</a:t>
            </a:r>
          </a:p>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10</a:t>
            </a:fld>
            <a:endParaRPr lang="en-US"/>
          </a:p>
        </p:txBody>
      </p:sp>
    </p:spTree>
    <p:extLst>
      <p:ext uri="{BB962C8B-B14F-4D97-AF65-F5344CB8AC3E}">
        <p14:creationId xmlns:p14="http://schemas.microsoft.com/office/powerpoint/2010/main" val="2417621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Creating a common database skeleton, and specializing it according to the needs of the client. (This would mean that the base structure is the same, but there is some level of difference in the databases of two given companies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function to create departments of the company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Tackle unstructured data</a:t>
            </a:r>
          </a:p>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11</a:t>
            </a:fld>
            <a:endParaRPr lang="en-US"/>
          </a:p>
        </p:txBody>
      </p:sp>
    </p:spTree>
    <p:extLst>
      <p:ext uri="{BB962C8B-B14F-4D97-AF65-F5344CB8AC3E}">
        <p14:creationId xmlns:p14="http://schemas.microsoft.com/office/powerpoint/2010/main" val="162728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14</a:t>
            </a:fld>
            <a:endParaRPr lang="en-US"/>
          </a:p>
        </p:txBody>
      </p:sp>
    </p:spTree>
    <p:extLst>
      <p:ext uri="{BB962C8B-B14F-4D97-AF65-F5344CB8AC3E}">
        <p14:creationId xmlns:p14="http://schemas.microsoft.com/office/powerpoint/2010/main" val="69034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01B60-4F18-44D6-9EEB-EFC222355B56}" type="slidenum">
              <a:rPr lang="en-US" smtClean="0"/>
              <a:t>15</a:t>
            </a:fld>
            <a:endParaRPr lang="en-US"/>
          </a:p>
        </p:txBody>
      </p:sp>
    </p:spTree>
    <p:extLst>
      <p:ext uri="{BB962C8B-B14F-4D97-AF65-F5344CB8AC3E}">
        <p14:creationId xmlns:p14="http://schemas.microsoft.com/office/powerpoint/2010/main" val="418644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E56A-2FE9-4C38-8378-5BF2A68B2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6A03A7-BDF8-444D-937A-227C1FBBF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4DD031-25E3-4601-9F03-9CF82AB81738}"/>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5" name="Footer Placeholder 4">
            <a:extLst>
              <a:ext uri="{FF2B5EF4-FFF2-40B4-BE49-F238E27FC236}">
                <a16:creationId xmlns:a16="http://schemas.microsoft.com/office/drawing/2014/main" id="{A594CAD7-C4C7-4B0D-8001-373DE7ECE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3C746-49B2-4431-AE41-A6ADCA8D2EF5}"/>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36952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4A49-6F1B-4246-B7FA-0BB3C7A39B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4AF645-C3B7-4429-ACC9-E9B21A3B7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E2AD4-E528-457F-8E30-537D03CBF0EC}"/>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5" name="Footer Placeholder 4">
            <a:extLst>
              <a:ext uri="{FF2B5EF4-FFF2-40B4-BE49-F238E27FC236}">
                <a16:creationId xmlns:a16="http://schemas.microsoft.com/office/drawing/2014/main" id="{B8187751-E88E-45A8-851B-F11982969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5E30E-F07F-4DB9-AC7F-6B40949A86D4}"/>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207270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D54CC-A542-4DA0-BCC0-D29EDE6C0F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34D6B-AB16-4908-9381-E9C43F3FD3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77F5E-39B9-4D11-9DCC-11692AADBF0A}"/>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5" name="Footer Placeholder 4">
            <a:extLst>
              <a:ext uri="{FF2B5EF4-FFF2-40B4-BE49-F238E27FC236}">
                <a16:creationId xmlns:a16="http://schemas.microsoft.com/office/drawing/2014/main" id="{BDEAD3D7-1164-43BD-8F00-5ED707A82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4AFE6-EC5B-444E-8E29-BD6A51C4A8EE}"/>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3332567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BE794B-6032-4980-B70E-0F41E689E894}" type="datetimeFigureOut">
              <a:rPr lang="en-US" smtClean="0"/>
              <a:t>4/4/2019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B738B-A71A-4410-91AE-37AA991E509A}" type="slidenum">
              <a:rPr lang="en-US" smtClean="0"/>
              <a:t>‹#›</a:t>
            </a:fld>
            <a:endParaRPr lang="en-US"/>
          </a:p>
        </p:txBody>
      </p:sp>
    </p:spTree>
    <p:extLst>
      <p:ext uri="{BB962C8B-B14F-4D97-AF65-F5344CB8AC3E}">
        <p14:creationId xmlns:p14="http://schemas.microsoft.com/office/powerpoint/2010/main" val="23898580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AA93-2AF7-491B-8509-67EA1C116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7EF41-F386-4D46-A051-8D1F477A5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51CCB-A5F2-4FE8-B7EA-69D86F7DEC89}"/>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5" name="Footer Placeholder 4">
            <a:extLst>
              <a:ext uri="{FF2B5EF4-FFF2-40B4-BE49-F238E27FC236}">
                <a16:creationId xmlns:a16="http://schemas.microsoft.com/office/drawing/2014/main" id="{94155AD6-B35A-4387-AB87-7296D5A36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20814-55ED-4B35-B68B-124A31BA4115}"/>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346195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11C5-8A6D-4FD2-92CC-B5C1D749A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B57799-CF83-4399-9410-8CA47F0DF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D988F-091E-4E71-8FE6-98731891D39D}"/>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5" name="Footer Placeholder 4">
            <a:extLst>
              <a:ext uri="{FF2B5EF4-FFF2-40B4-BE49-F238E27FC236}">
                <a16:creationId xmlns:a16="http://schemas.microsoft.com/office/drawing/2014/main" id="{125B7374-7BA7-46D3-B05E-66C38C0C9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1C57C-EE99-4E64-8D37-8A3CB199F8EA}"/>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306673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7632-D50B-4E85-84CB-BEC2FB881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5BA77-E473-4D3A-9105-D5B5472ED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BBA88-C8D4-4A24-AF95-567DAE2F75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4ECF1F-19CA-4401-ADE6-3F4205FCAB9C}"/>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6" name="Footer Placeholder 5">
            <a:extLst>
              <a:ext uri="{FF2B5EF4-FFF2-40B4-BE49-F238E27FC236}">
                <a16:creationId xmlns:a16="http://schemas.microsoft.com/office/drawing/2014/main" id="{BACD61D8-F655-46E0-9674-84A952AF9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1AECC-2047-47B6-B295-97B9A37E08DB}"/>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292426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A9E7-53C5-4B7F-A19D-57B259ABE9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C1270E-F00B-4EBD-BFB6-D7A7C399F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92264-DF49-4010-8FBB-E39D1086EB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52756-CD1D-4699-B0C3-E3A3BE067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9B622-BA18-4737-8CDF-10A4B82DF3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1ACEE1-4663-4B27-BF06-6B40653A6C34}"/>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8" name="Footer Placeholder 7">
            <a:extLst>
              <a:ext uri="{FF2B5EF4-FFF2-40B4-BE49-F238E27FC236}">
                <a16:creationId xmlns:a16="http://schemas.microsoft.com/office/drawing/2014/main" id="{C042BF73-30C7-463D-900E-F77E9D5742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09F208-0C97-44E6-9D94-FDDB8D3ECEA7}"/>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139950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C88E-C419-4272-AA6E-A6127AB84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BA9EEB-4050-4DD1-8F85-E6C217812C52}"/>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4" name="Footer Placeholder 3">
            <a:extLst>
              <a:ext uri="{FF2B5EF4-FFF2-40B4-BE49-F238E27FC236}">
                <a16:creationId xmlns:a16="http://schemas.microsoft.com/office/drawing/2014/main" id="{87A9D678-28B7-4D0E-9DF2-DFECA40A6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BFF72E-B0AF-4DD6-8019-786543B9A687}"/>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288773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B05A9-136C-4AC5-BB13-68B1A000A1D1}"/>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3" name="Footer Placeholder 2">
            <a:extLst>
              <a:ext uri="{FF2B5EF4-FFF2-40B4-BE49-F238E27FC236}">
                <a16:creationId xmlns:a16="http://schemas.microsoft.com/office/drawing/2014/main" id="{0B458AA7-B776-4DC8-9A21-8345B853ED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48309D-71FD-48B0-8580-2418E7FD7872}"/>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130195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9D3-765C-409E-AA2E-4A2022C70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CF24E7-DE31-429E-9196-5D7887D4C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573FC4-DFE9-41A9-A039-7C806B72B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A6139-2182-4C1A-842E-5BB973C53E6D}"/>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6" name="Footer Placeholder 5">
            <a:extLst>
              <a:ext uri="{FF2B5EF4-FFF2-40B4-BE49-F238E27FC236}">
                <a16:creationId xmlns:a16="http://schemas.microsoft.com/office/drawing/2014/main" id="{AAD26B6C-85D3-41DA-89F0-12E6134E1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05A28-07A4-4190-8C7A-45FB5E3CD26F}"/>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401450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2117-D019-442B-A966-1BD833AED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25F768-DF6A-4503-88BD-317FA4B8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AE8FD-2F64-4682-9338-3D69FFC1F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BBF85-7C0D-41BA-8BD6-115DC7379BA6}"/>
              </a:ext>
            </a:extLst>
          </p:cNvPr>
          <p:cNvSpPr>
            <a:spLocks noGrp="1"/>
          </p:cNvSpPr>
          <p:nvPr>
            <p:ph type="dt" sz="half" idx="10"/>
          </p:nvPr>
        </p:nvSpPr>
        <p:spPr/>
        <p:txBody>
          <a:bodyPr/>
          <a:lstStyle/>
          <a:p>
            <a:fld id="{DC062071-6D65-4973-B9FC-D634A0E5F066}" type="datetimeFigureOut">
              <a:rPr lang="en-US" smtClean="0"/>
              <a:t>4/4/2019</a:t>
            </a:fld>
            <a:endParaRPr lang="en-US"/>
          </a:p>
        </p:txBody>
      </p:sp>
      <p:sp>
        <p:nvSpPr>
          <p:cNvPr id="6" name="Footer Placeholder 5">
            <a:extLst>
              <a:ext uri="{FF2B5EF4-FFF2-40B4-BE49-F238E27FC236}">
                <a16:creationId xmlns:a16="http://schemas.microsoft.com/office/drawing/2014/main" id="{5A3C4F28-27F7-4DC5-BF46-3BF03A26D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288C5-948D-4DF4-895F-45C12C205F29}"/>
              </a:ext>
            </a:extLst>
          </p:cNvPr>
          <p:cNvSpPr>
            <a:spLocks noGrp="1"/>
          </p:cNvSpPr>
          <p:nvPr>
            <p:ph type="sldNum" sz="quarter" idx="12"/>
          </p:nvPr>
        </p:nvSpPr>
        <p:spPr/>
        <p:txBody>
          <a:bodyPr/>
          <a:lstStyle/>
          <a:p>
            <a:fld id="{3B5BCFFC-4A61-45CF-9F4C-C8D7E7307A21}" type="slidenum">
              <a:rPr lang="en-US" smtClean="0"/>
              <a:t>‹#›</a:t>
            </a:fld>
            <a:endParaRPr lang="en-US"/>
          </a:p>
        </p:txBody>
      </p:sp>
    </p:spTree>
    <p:extLst>
      <p:ext uri="{BB962C8B-B14F-4D97-AF65-F5344CB8AC3E}">
        <p14:creationId xmlns:p14="http://schemas.microsoft.com/office/powerpoint/2010/main" val="66152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FA10B-3906-4665-BBD6-E4086228D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23E29-92A8-499F-9BCF-BBA76166E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B893A-6582-45E6-BE9F-FDA3C4DD6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62071-6D65-4973-B9FC-D634A0E5F066}" type="datetimeFigureOut">
              <a:rPr lang="en-US" smtClean="0"/>
              <a:t>4/4/2019</a:t>
            </a:fld>
            <a:endParaRPr lang="en-US"/>
          </a:p>
        </p:txBody>
      </p:sp>
      <p:sp>
        <p:nvSpPr>
          <p:cNvPr id="5" name="Footer Placeholder 4">
            <a:extLst>
              <a:ext uri="{FF2B5EF4-FFF2-40B4-BE49-F238E27FC236}">
                <a16:creationId xmlns:a16="http://schemas.microsoft.com/office/drawing/2014/main" id="{E21900FD-EBE9-43D4-910A-D3FD4ADFB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D76209-B236-4CD6-B83A-CAAA46637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CFFC-4A61-45CF-9F4C-C8D7E7307A21}" type="slidenum">
              <a:rPr lang="en-US" smtClean="0"/>
              <a:t>‹#›</a:t>
            </a:fld>
            <a:endParaRPr lang="en-US"/>
          </a:p>
        </p:txBody>
      </p:sp>
    </p:spTree>
    <p:extLst>
      <p:ext uri="{BB962C8B-B14F-4D97-AF65-F5344CB8AC3E}">
        <p14:creationId xmlns:p14="http://schemas.microsoft.com/office/powerpoint/2010/main" val="411942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6.sv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12" Type="http://schemas.openxmlformats.org/officeDocument/2006/relationships/image" Target="../media/image17.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jp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CA81E9-4C56-428D-AACD-3BD5F3C27E33}"/>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5710" r="3625" b="1"/>
          <a:stretch/>
        </p:blipFill>
        <p:spPr>
          <a:xfrm>
            <a:off x="20" y="-1"/>
            <a:ext cx="12191980" cy="6857999"/>
          </a:xfrm>
          <a:prstGeom prst="rect">
            <a:avLst/>
          </a:prstGeom>
        </p:spPr>
      </p:pic>
      <p:sp>
        <p:nvSpPr>
          <p:cNvPr id="2" name="Title 1">
            <a:extLst>
              <a:ext uri="{FF2B5EF4-FFF2-40B4-BE49-F238E27FC236}">
                <a16:creationId xmlns:a16="http://schemas.microsoft.com/office/drawing/2014/main" id="{4033F483-DF3D-4505-8A64-FECAA5C08FC7}"/>
              </a:ext>
            </a:extLst>
          </p:cNvPr>
          <p:cNvSpPr>
            <a:spLocks noGrp="1"/>
          </p:cNvSpPr>
          <p:nvPr>
            <p:ph type="ctrTitle"/>
          </p:nvPr>
        </p:nvSpPr>
        <p:spPr>
          <a:xfrm>
            <a:off x="1601586" y="252297"/>
            <a:ext cx="9144000" cy="2900518"/>
          </a:xfrm>
        </p:spPr>
        <p:txBody>
          <a:bodyPr>
            <a:normAutofit/>
          </a:bodyPr>
          <a:lstStyle/>
          <a:p>
            <a:r>
              <a:rPr lang="en-US" sz="8000" dirty="0">
                <a:solidFill>
                  <a:srgbClr val="FFFFFF"/>
                </a:solidFill>
              </a:rPr>
              <a:t>Database on the Fly</a:t>
            </a:r>
          </a:p>
        </p:txBody>
      </p:sp>
      <p:sp>
        <p:nvSpPr>
          <p:cNvPr id="3" name="Subtitle 2">
            <a:extLst>
              <a:ext uri="{FF2B5EF4-FFF2-40B4-BE49-F238E27FC236}">
                <a16:creationId xmlns:a16="http://schemas.microsoft.com/office/drawing/2014/main" id="{39F1998C-8DB7-4D91-B00C-DB526E0114E4}"/>
              </a:ext>
            </a:extLst>
          </p:cNvPr>
          <p:cNvSpPr>
            <a:spLocks noGrp="1"/>
          </p:cNvSpPr>
          <p:nvPr>
            <p:ph type="subTitle" idx="1"/>
          </p:nvPr>
        </p:nvSpPr>
        <p:spPr>
          <a:xfrm>
            <a:off x="1457498" y="5210406"/>
            <a:ext cx="9144000" cy="1098395"/>
          </a:xfrm>
        </p:spPr>
        <p:txBody>
          <a:bodyPr>
            <a:normAutofit/>
          </a:bodyPr>
          <a:lstStyle/>
          <a:p>
            <a:r>
              <a:rPr lang="en-US" sz="4800" dirty="0">
                <a:solidFill>
                  <a:srgbClr val="FFFFFF"/>
                </a:solidFill>
              </a:rPr>
              <a:t>Team F5</a:t>
            </a:r>
          </a:p>
        </p:txBody>
      </p:sp>
    </p:spTree>
    <p:extLst>
      <p:ext uri="{BB962C8B-B14F-4D97-AF65-F5344CB8AC3E}">
        <p14:creationId xmlns:p14="http://schemas.microsoft.com/office/powerpoint/2010/main" val="21507091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8B77D-AB34-4A33-BF78-7E63FD65BEEA}"/>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Assumptions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2FBF4A-2BBB-40B8-A9A1-DD12301BD52C}"/>
              </a:ext>
            </a:extLst>
          </p:cNvPr>
          <p:cNvSpPr>
            <a:spLocks noGrp="1"/>
          </p:cNvSpPr>
          <p:nvPr>
            <p:ph idx="1"/>
          </p:nvPr>
        </p:nvSpPr>
        <p:spPr>
          <a:xfrm>
            <a:off x="4976031" y="1295716"/>
            <a:ext cx="6377769" cy="4930246"/>
          </a:xfrm>
        </p:spPr>
        <p:txBody>
          <a:bodyPr anchor="ctr">
            <a:normAutofit/>
          </a:bodyPr>
          <a:lstStyle/>
          <a:p>
            <a:r>
              <a:rPr lang="en-US" sz="2000" dirty="0"/>
              <a:t>Clients will provide us with the Domain, Sub-Domain and other basic Information, necessary to make the Database</a:t>
            </a:r>
            <a:endParaRPr lang="en-US" dirty="0">
              <a:cs typeface="Calibri" panose="020F0502020204030204"/>
            </a:endParaRPr>
          </a:p>
          <a:p>
            <a:r>
              <a:rPr lang="en-US" sz="2000" dirty="0"/>
              <a:t>We are not tackling with each and every intricacy of the department structure of each company (i.e. presence of various departments and relationship between them)</a:t>
            </a:r>
            <a:endParaRPr lang="en-US" sz="2000" dirty="0">
              <a:cs typeface="Calibri" panose="020F0502020204030204"/>
            </a:endParaRPr>
          </a:p>
          <a:p>
            <a:r>
              <a:rPr lang="en-US" sz="2000" dirty="0"/>
              <a:t>We are just showing departments of one company for representational purpose, the process can be replicated easily</a:t>
            </a:r>
            <a:endParaRPr lang="en-US" sz="2000" dirty="0">
              <a:cs typeface="Calibri" panose="020F0502020204030204"/>
            </a:endParaRPr>
          </a:p>
          <a:p>
            <a:pPr lvl="0"/>
            <a:r>
              <a:rPr lang="en-US" sz="2000" dirty="0"/>
              <a:t>Data Stream will contain all the data of the organization</a:t>
            </a:r>
            <a:endParaRPr lang="en-US" sz="2000" dirty="0">
              <a:cs typeface="Calibri" panose="020F0502020204030204"/>
            </a:endParaRPr>
          </a:p>
          <a:p>
            <a:pPr lvl="0"/>
            <a:r>
              <a:rPr lang="en-US" sz="2000" dirty="0"/>
              <a:t>This large file will be a CSV or a JSON file</a:t>
            </a:r>
            <a:endParaRPr lang="en-US" sz="2000" dirty="0">
              <a:cs typeface="Calibri" panose="020F0502020204030204"/>
            </a:endParaRPr>
          </a:p>
          <a:p>
            <a:r>
              <a:rPr lang="en-US" sz="2000" dirty="0"/>
              <a:t>Functional dependencies of columns not given in the data-stream provided</a:t>
            </a:r>
            <a:endParaRPr lang="en-US" sz="2000" dirty="0">
              <a:cs typeface="Calibri" panose="020F0502020204030204"/>
            </a:endParaRPr>
          </a:p>
          <a:p>
            <a:endParaRPr lang="en-US" sz="2000"/>
          </a:p>
        </p:txBody>
      </p:sp>
    </p:spTree>
    <p:extLst>
      <p:ext uri="{BB962C8B-B14F-4D97-AF65-F5344CB8AC3E}">
        <p14:creationId xmlns:p14="http://schemas.microsoft.com/office/powerpoint/2010/main" val="414481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C9F99-54C2-4E31-81CE-A003EF1E4A3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Solution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DC9D25-FB76-4667-892E-6E52FC09B189}"/>
              </a:ext>
            </a:extLst>
          </p:cNvPr>
          <p:cNvSpPr>
            <a:spLocks noGrp="1"/>
          </p:cNvSpPr>
          <p:nvPr>
            <p:ph idx="1"/>
          </p:nvPr>
        </p:nvSpPr>
        <p:spPr>
          <a:xfrm>
            <a:off x="4914580" y="1480071"/>
            <a:ext cx="6377769" cy="3885569"/>
          </a:xfrm>
        </p:spPr>
        <p:txBody>
          <a:bodyPr anchor="ctr">
            <a:normAutofit/>
          </a:bodyPr>
          <a:lstStyle/>
          <a:p>
            <a:r>
              <a:rPr lang="en-US" sz="2400" dirty="0"/>
              <a:t>Creating a common database skeleton</a:t>
            </a:r>
          </a:p>
          <a:p>
            <a:r>
              <a:rPr lang="en-US" sz="2400" dirty="0"/>
              <a:t>Specializing it according to the needs of the client</a:t>
            </a:r>
            <a:endParaRPr lang="en-US" sz="2400" dirty="0">
              <a:cs typeface="Calibri"/>
            </a:endParaRPr>
          </a:p>
          <a:p>
            <a:r>
              <a:rPr lang="en-US" sz="2400" dirty="0"/>
              <a:t>Making a function to create departments of companies</a:t>
            </a:r>
            <a:endParaRPr lang="en-US" sz="2400" dirty="0">
              <a:cs typeface="Calibri"/>
            </a:endParaRPr>
          </a:p>
          <a:p>
            <a:r>
              <a:rPr lang="en-US" sz="2400" dirty="0"/>
              <a:t>Trying to tackle with unstructured data</a:t>
            </a:r>
          </a:p>
        </p:txBody>
      </p:sp>
    </p:spTree>
    <p:extLst>
      <p:ext uri="{BB962C8B-B14F-4D97-AF65-F5344CB8AC3E}">
        <p14:creationId xmlns:p14="http://schemas.microsoft.com/office/powerpoint/2010/main" val="17344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19A9B-C08C-4373-B963-2283E85D18A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Stream to MySQL 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3760B0-EB06-482B-A69F-6837C98A3C7C}"/>
              </a:ext>
            </a:extLst>
          </p:cNvPr>
          <p:cNvSpPr>
            <a:spLocks noGrp="1"/>
          </p:cNvSpPr>
          <p:nvPr>
            <p:ph idx="1"/>
          </p:nvPr>
        </p:nvSpPr>
        <p:spPr>
          <a:xfrm>
            <a:off x="4976031" y="963877"/>
            <a:ext cx="6377769" cy="4930246"/>
          </a:xfrm>
        </p:spPr>
        <p:txBody>
          <a:bodyPr anchor="ctr">
            <a:normAutofit/>
          </a:bodyPr>
          <a:lstStyle/>
          <a:p>
            <a:r>
              <a:rPr lang="en-US" sz="2400"/>
              <a:t>What if we are given a access to the data stream of the Organization?</a:t>
            </a:r>
          </a:p>
          <a:p>
            <a:r>
              <a:rPr lang="en-US" sz="2400"/>
              <a:t>MySQL supports loading of CSV files to Workbench</a:t>
            </a:r>
          </a:p>
          <a:p>
            <a:r>
              <a:rPr lang="en-US" sz="2400"/>
              <a:t>This massive table won’t be optimized</a:t>
            </a:r>
          </a:p>
          <a:p>
            <a:r>
              <a:rPr lang="en-US" sz="2400"/>
              <a:t>Optimization techniques include</a:t>
            </a:r>
          </a:p>
          <a:p>
            <a:pPr lvl="1">
              <a:buFont typeface="Wingdings" panose="05000000000000000000" pitchFamily="2" charset="2"/>
              <a:buChar char="Ø"/>
            </a:pPr>
            <a:r>
              <a:rPr lang="en-US" dirty="0"/>
              <a:t>Views</a:t>
            </a:r>
          </a:p>
          <a:p>
            <a:pPr lvl="1">
              <a:buFont typeface="Wingdings" panose="05000000000000000000" pitchFamily="2" charset="2"/>
              <a:buChar char="Ø"/>
            </a:pPr>
            <a:r>
              <a:rPr lang="en-US" dirty="0"/>
              <a:t>Vertical Partitioning</a:t>
            </a:r>
          </a:p>
          <a:p>
            <a:pPr lvl="1">
              <a:buFont typeface="Wingdings" panose="05000000000000000000" pitchFamily="2" charset="2"/>
              <a:buChar char="Ø"/>
            </a:pPr>
            <a:r>
              <a:rPr lang="en-US" dirty="0"/>
              <a:t>Normalization </a:t>
            </a:r>
          </a:p>
          <a:p>
            <a:endParaRPr lang="en-US" sz="2400"/>
          </a:p>
          <a:p>
            <a:endParaRPr lang="en-US" sz="2400"/>
          </a:p>
        </p:txBody>
      </p:sp>
    </p:spTree>
    <p:extLst>
      <p:ext uri="{BB962C8B-B14F-4D97-AF65-F5344CB8AC3E}">
        <p14:creationId xmlns:p14="http://schemas.microsoft.com/office/powerpoint/2010/main" val="112828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86440FD7-DF0A-45FB-B8A7-90F35A442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6" y="1914880"/>
            <a:ext cx="6411303" cy="3710416"/>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1C9D0D8B-2C22-4FC3-8BE5-0624D4E87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516284"/>
            <a:ext cx="5294715" cy="3825431"/>
          </a:xfrm>
          <a:prstGeom prst="rect">
            <a:avLst/>
          </a:prstGeom>
        </p:spPr>
      </p:pic>
      <p:sp>
        <p:nvSpPr>
          <p:cNvPr id="8" name="TextBox 7">
            <a:extLst>
              <a:ext uri="{FF2B5EF4-FFF2-40B4-BE49-F238E27FC236}">
                <a16:creationId xmlns:a16="http://schemas.microsoft.com/office/drawing/2014/main" id="{727AAE1F-0E5C-4119-B6FB-77C850626D59}"/>
              </a:ext>
            </a:extLst>
          </p:cNvPr>
          <p:cNvSpPr txBox="1"/>
          <p:nvPr/>
        </p:nvSpPr>
        <p:spPr>
          <a:xfrm>
            <a:off x="1794077" y="5521124"/>
            <a:ext cx="1365812" cy="584775"/>
          </a:xfrm>
          <a:prstGeom prst="rect">
            <a:avLst/>
          </a:prstGeom>
          <a:noFill/>
        </p:spPr>
        <p:txBody>
          <a:bodyPr wrap="square" rtlCol="0">
            <a:spAutoFit/>
          </a:bodyPr>
          <a:lstStyle/>
          <a:p>
            <a:r>
              <a:rPr lang="en-US" sz="3200" dirty="0"/>
              <a:t>Views</a:t>
            </a:r>
          </a:p>
        </p:txBody>
      </p:sp>
      <p:sp>
        <p:nvSpPr>
          <p:cNvPr id="13" name="TextBox 12">
            <a:extLst>
              <a:ext uri="{FF2B5EF4-FFF2-40B4-BE49-F238E27FC236}">
                <a16:creationId xmlns:a16="http://schemas.microsoft.com/office/drawing/2014/main" id="{5A1A3928-C04F-41FE-989D-3E9640C2ED4A}"/>
              </a:ext>
            </a:extLst>
          </p:cNvPr>
          <p:cNvSpPr txBox="1"/>
          <p:nvPr/>
        </p:nvSpPr>
        <p:spPr>
          <a:xfrm>
            <a:off x="7397022" y="5529387"/>
            <a:ext cx="3836207" cy="584775"/>
          </a:xfrm>
          <a:prstGeom prst="rect">
            <a:avLst/>
          </a:prstGeom>
          <a:noFill/>
        </p:spPr>
        <p:txBody>
          <a:bodyPr wrap="square" rtlCol="0">
            <a:spAutoFit/>
          </a:bodyPr>
          <a:lstStyle/>
          <a:p>
            <a:r>
              <a:rPr lang="en-US" sz="3200" dirty="0"/>
              <a:t>Vertical Partitioning</a:t>
            </a:r>
          </a:p>
        </p:txBody>
      </p:sp>
    </p:spTree>
    <p:extLst>
      <p:ext uri="{BB962C8B-B14F-4D97-AF65-F5344CB8AC3E}">
        <p14:creationId xmlns:p14="http://schemas.microsoft.com/office/powerpoint/2010/main" val="239963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7C6A4DDC-3049-4FEA-B9FF-CBCF8B277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509" y="548417"/>
            <a:ext cx="7491158" cy="5761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10" name="Picture 9">
            <a:extLst>
              <a:ext uri="{FF2B5EF4-FFF2-40B4-BE49-F238E27FC236}">
                <a16:creationId xmlns:a16="http://schemas.microsoft.com/office/drawing/2014/main" id="{F41FA449-406D-4F54-9508-4F47A4D6D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155" y="2596254"/>
            <a:ext cx="3738685" cy="1717554"/>
          </a:xfrm>
          <a:prstGeom prst="rect">
            <a:avLst/>
          </a:prstGeom>
        </p:spPr>
      </p:pic>
      <p:sp>
        <p:nvSpPr>
          <p:cNvPr id="21" name="Rectangle 20">
            <a:extLst>
              <a:ext uri="{FF2B5EF4-FFF2-40B4-BE49-F238E27FC236}">
                <a16:creationId xmlns:a16="http://schemas.microsoft.com/office/drawing/2014/main" id="{87BCB2CF-F2CE-43B5-93CB-386479577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1" y="548418"/>
            <a:ext cx="3704425" cy="1868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8" name="Picture 7">
            <a:extLst>
              <a:ext uri="{FF2B5EF4-FFF2-40B4-BE49-F238E27FC236}">
                <a16:creationId xmlns:a16="http://schemas.microsoft.com/office/drawing/2014/main" id="{DFCC92F0-4D2C-4E17-B811-33FBEBA95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1041" y="587434"/>
            <a:ext cx="3591235" cy="1815028"/>
          </a:xfrm>
          <a:prstGeom prst="rect">
            <a:avLst/>
          </a:prstGeom>
        </p:spPr>
      </p:pic>
      <p:pic>
        <p:nvPicPr>
          <p:cNvPr id="12" name="Picture 11">
            <a:extLst>
              <a:ext uri="{FF2B5EF4-FFF2-40B4-BE49-F238E27FC236}">
                <a16:creationId xmlns:a16="http://schemas.microsoft.com/office/drawing/2014/main" id="{419981F5-249E-42FB-B551-D3379A3B64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26" y="415619"/>
            <a:ext cx="7876229" cy="5874550"/>
          </a:xfrm>
          <a:prstGeom prst="rect">
            <a:avLst/>
          </a:prstGeom>
        </p:spPr>
      </p:pic>
      <p:sp>
        <p:nvSpPr>
          <p:cNvPr id="23" name="Rectangle 22">
            <a:extLst>
              <a:ext uri="{FF2B5EF4-FFF2-40B4-BE49-F238E27FC236}">
                <a16:creationId xmlns:a16="http://schemas.microsoft.com/office/drawing/2014/main" id="{2C68A941-4039-4496-9008-274182DF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1" y="2529926"/>
            <a:ext cx="3704425" cy="182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6" name="Picture 5">
            <a:extLst>
              <a:ext uri="{FF2B5EF4-FFF2-40B4-BE49-F238E27FC236}">
                <a16:creationId xmlns:a16="http://schemas.microsoft.com/office/drawing/2014/main" id="{63478C62-7432-468D-8C76-D1AD4BDC4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844" y="4537108"/>
            <a:ext cx="4073236" cy="1717553"/>
          </a:xfrm>
          <a:prstGeom prst="rect">
            <a:avLst/>
          </a:prstGeom>
        </p:spPr>
      </p:pic>
      <p:sp>
        <p:nvSpPr>
          <p:cNvPr id="25" name="Rectangle 24">
            <a:extLst>
              <a:ext uri="{FF2B5EF4-FFF2-40B4-BE49-F238E27FC236}">
                <a16:creationId xmlns:a16="http://schemas.microsoft.com/office/drawing/2014/main" id="{878B897E-FBB2-4D71-AA1C-3C4DA4A26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4214" y="4441273"/>
            <a:ext cx="3704425" cy="1868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11" name="Graphic 10" descr="Arrow: Slight curve">
            <a:extLst>
              <a:ext uri="{FF2B5EF4-FFF2-40B4-BE49-F238E27FC236}">
                <a16:creationId xmlns:a16="http://schemas.microsoft.com/office/drawing/2014/main" id="{DA6B14A6-D13E-4C46-B8A5-6F807AE654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5297" y="235957"/>
            <a:ext cx="914400" cy="914400"/>
          </a:xfrm>
          <a:prstGeom prst="rect">
            <a:avLst/>
          </a:prstGeom>
        </p:spPr>
      </p:pic>
      <p:pic>
        <p:nvPicPr>
          <p:cNvPr id="13" name="Graphic 12" descr="Arrow: Slight curve">
            <a:extLst>
              <a:ext uri="{FF2B5EF4-FFF2-40B4-BE49-F238E27FC236}">
                <a16:creationId xmlns:a16="http://schemas.microsoft.com/office/drawing/2014/main" id="{C80C0B9D-A6B7-4116-8B8B-C196966BF1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7161" y="3557092"/>
            <a:ext cx="914400" cy="914400"/>
          </a:xfrm>
          <a:prstGeom prst="rect">
            <a:avLst/>
          </a:prstGeom>
        </p:spPr>
      </p:pic>
      <p:pic>
        <p:nvPicPr>
          <p:cNvPr id="14" name="Graphic 13" descr="Arrow: Slight curve">
            <a:extLst>
              <a:ext uri="{FF2B5EF4-FFF2-40B4-BE49-F238E27FC236}">
                <a16:creationId xmlns:a16="http://schemas.microsoft.com/office/drawing/2014/main" id="{19F2F260-D15C-4AA6-95F7-9E50AE33AE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85573" y="5691738"/>
            <a:ext cx="914400" cy="914400"/>
          </a:xfrm>
          <a:prstGeom prst="rect">
            <a:avLst/>
          </a:prstGeom>
        </p:spPr>
      </p:pic>
      <p:sp>
        <p:nvSpPr>
          <p:cNvPr id="15" name="TextBox 14">
            <a:extLst>
              <a:ext uri="{FF2B5EF4-FFF2-40B4-BE49-F238E27FC236}">
                <a16:creationId xmlns:a16="http://schemas.microsoft.com/office/drawing/2014/main" id="{3D09A15B-4DCA-4464-8733-8791B7B27A6F}"/>
              </a:ext>
            </a:extLst>
          </p:cNvPr>
          <p:cNvSpPr txBox="1"/>
          <p:nvPr/>
        </p:nvSpPr>
        <p:spPr>
          <a:xfrm>
            <a:off x="1814093" y="6290169"/>
            <a:ext cx="3092335" cy="584775"/>
          </a:xfrm>
          <a:prstGeom prst="rect">
            <a:avLst/>
          </a:prstGeom>
          <a:noFill/>
        </p:spPr>
        <p:txBody>
          <a:bodyPr wrap="square" rtlCol="0">
            <a:spAutoFit/>
          </a:bodyPr>
          <a:lstStyle/>
          <a:p>
            <a:pPr algn="ctr"/>
            <a:r>
              <a:rPr lang="en-US" sz="3200" b="1" dirty="0"/>
              <a:t>MASSIVE TABLE</a:t>
            </a:r>
          </a:p>
        </p:txBody>
      </p:sp>
      <p:sp>
        <p:nvSpPr>
          <p:cNvPr id="16" name="TextBox 15">
            <a:extLst>
              <a:ext uri="{FF2B5EF4-FFF2-40B4-BE49-F238E27FC236}">
                <a16:creationId xmlns:a16="http://schemas.microsoft.com/office/drawing/2014/main" id="{C7AFBF0E-7AEA-4E25-8BDE-4A68DD09C0F6}"/>
              </a:ext>
            </a:extLst>
          </p:cNvPr>
          <p:cNvSpPr txBox="1"/>
          <p:nvPr/>
        </p:nvSpPr>
        <p:spPr>
          <a:xfrm>
            <a:off x="8331738" y="6240495"/>
            <a:ext cx="3092335" cy="584775"/>
          </a:xfrm>
          <a:prstGeom prst="rect">
            <a:avLst/>
          </a:prstGeom>
          <a:noFill/>
        </p:spPr>
        <p:txBody>
          <a:bodyPr wrap="square" rtlCol="0">
            <a:spAutoFit/>
          </a:bodyPr>
          <a:lstStyle/>
          <a:p>
            <a:pPr algn="ctr"/>
            <a:r>
              <a:rPr lang="en-US" sz="3200" b="1" dirty="0"/>
              <a:t>VIEWS</a:t>
            </a:r>
          </a:p>
        </p:txBody>
      </p:sp>
    </p:spTree>
    <p:extLst>
      <p:ext uri="{BB962C8B-B14F-4D97-AF65-F5344CB8AC3E}">
        <p14:creationId xmlns:p14="http://schemas.microsoft.com/office/powerpoint/2010/main" val="11769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53DCA6A8-B82F-47B9-AABD-C68AD7E44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 y="-313343"/>
            <a:ext cx="11721464" cy="2215342"/>
          </a:xfrm>
          <a:prstGeom prst="rect">
            <a:avLst/>
          </a:prstGeom>
        </p:spPr>
      </p:pic>
      <p:pic>
        <p:nvPicPr>
          <p:cNvPr id="9" name="Graphic 8" descr="Arrow: Rotate left">
            <a:extLst>
              <a:ext uri="{FF2B5EF4-FFF2-40B4-BE49-F238E27FC236}">
                <a16:creationId xmlns:a16="http://schemas.microsoft.com/office/drawing/2014/main" id="{BD4BDD7F-E62C-43C8-A535-7C2ED0AC9E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6742" y="1965670"/>
            <a:ext cx="914400" cy="914400"/>
          </a:xfrm>
          <a:prstGeom prst="rect">
            <a:avLst/>
          </a:prstGeom>
        </p:spPr>
      </p:pic>
      <p:pic>
        <p:nvPicPr>
          <p:cNvPr id="11" name="Graphic 10" descr="Arrow: Rotate right">
            <a:extLst>
              <a:ext uri="{FF2B5EF4-FFF2-40B4-BE49-F238E27FC236}">
                <a16:creationId xmlns:a16="http://schemas.microsoft.com/office/drawing/2014/main" id="{881B5DEE-4D06-4A88-B879-24B7060C61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19433" y="1969709"/>
            <a:ext cx="914400" cy="914400"/>
          </a:xfrm>
          <a:prstGeom prst="rect">
            <a:avLst/>
          </a:prstGeom>
        </p:spPr>
      </p:pic>
      <p:sp>
        <p:nvSpPr>
          <p:cNvPr id="12" name="TextBox 11">
            <a:extLst>
              <a:ext uri="{FF2B5EF4-FFF2-40B4-BE49-F238E27FC236}">
                <a16:creationId xmlns:a16="http://schemas.microsoft.com/office/drawing/2014/main" id="{1594FB74-F71F-40B9-889B-B3791A8E5E49}"/>
              </a:ext>
            </a:extLst>
          </p:cNvPr>
          <p:cNvSpPr txBox="1"/>
          <p:nvPr/>
        </p:nvSpPr>
        <p:spPr>
          <a:xfrm>
            <a:off x="4100946" y="1901999"/>
            <a:ext cx="3092335" cy="584775"/>
          </a:xfrm>
          <a:prstGeom prst="rect">
            <a:avLst/>
          </a:prstGeom>
          <a:noFill/>
        </p:spPr>
        <p:txBody>
          <a:bodyPr wrap="square" rtlCol="0">
            <a:spAutoFit/>
          </a:bodyPr>
          <a:lstStyle/>
          <a:p>
            <a:pPr algn="ctr"/>
            <a:r>
              <a:rPr lang="en-US" sz="3200" b="1" dirty="0"/>
              <a:t>MASSIVE TABLE</a:t>
            </a:r>
          </a:p>
        </p:txBody>
      </p:sp>
      <p:sp>
        <p:nvSpPr>
          <p:cNvPr id="13" name="TextBox 12">
            <a:extLst>
              <a:ext uri="{FF2B5EF4-FFF2-40B4-BE49-F238E27FC236}">
                <a16:creationId xmlns:a16="http://schemas.microsoft.com/office/drawing/2014/main" id="{515A521D-46FD-4149-AE4E-A3C28EC8FE56}"/>
              </a:ext>
            </a:extLst>
          </p:cNvPr>
          <p:cNvSpPr txBox="1"/>
          <p:nvPr/>
        </p:nvSpPr>
        <p:spPr>
          <a:xfrm>
            <a:off x="4175499" y="6295311"/>
            <a:ext cx="3998682" cy="584775"/>
          </a:xfrm>
          <a:prstGeom prst="rect">
            <a:avLst/>
          </a:prstGeom>
          <a:noFill/>
        </p:spPr>
        <p:txBody>
          <a:bodyPr wrap="square" rtlCol="0">
            <a:spAutoFit/>
          </a:bodyPr>
          <a:lstStyle/>
          <a:p>
            <a:pPr algn="ctr"/>
            <a:r>
              <a:rPr lang="en-US" sz="3200" b="1" dirty="0"/>
              <a:t>NORMALIZED TABLES</a:t>
            </a:r>
          </a:p>
        </p:txBody>
      </p:sp>
      <p:pic>
        <p:nvPicPr>
          <p:cNvPr id="3" name="Picture 2" descr="A screenshot of a cell phone&#10;&#10;Description automatically generated">
            <a:extLst>
              <a:ext uri="{FF2B5EF4-FFF2-40B4-BE49-F238E27FC236}">
                <a16:creationId xmlns:a16="http://schemas.microsoft.com/office/drawing/2014/main" id="{633A0538-66D9-4ECE-B7B8-06CF502FFE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071" y="3120966"/>
            <a:ext cx="11721464" cy="3274292"/>
          </a:xfrm>
          <a:prstGeom prst="rect">
            <a:avLst/>
          </a:prstGeom>
        </p:spPr>
      </p:pic>
    </p:spTree>
    <p:extLst>
      <p:ext uri="{BB962C8B-B14F-4D97-AF65-F5344CB8AC3E}">
        <p14:creationId xmlns:p14="http://schemas.microsoft.com/office/powerpoint/2010/main" val="352508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DCD-B0AE-45BF-81BE-66BD1BE6955B}"/>
              </a:ext>
            </a:extLst>
          </p:cNvPr>
          <p:cNvSpPr>
            <a:spLocks noGrp="1"/>
          </p:cNvSpPr>
          <p:nvPr>
            <p:ph type="title"/>
          </p:nvPr>
        </p:nvSpPr>
        <p:spPr>
          <a:xfrm>
            <a:off x="0" y="0"/>
            <a:ext cx="12192000" cy="576349"/>
          </a:xfrm>
        </p:spPr>
        <p:txBody>
          <a:bodyPr>
            <a:normAutofit fontScale="90000"/>
          </a:bodyPr>
          <a:lstStyle/>
          <a:p>
            <a:r>
              <a:rPr lang="en-US" dirty="0"/>
              <a:t>ERD</a:t>
            </a:r>
          </a:p>
        </p:txBody>
      </p:sp>
      <p:pic>
        <p:nvPicPr>
          <p:cNvPr id="6" name="Picture 5" descr="A close up of a map&#10;&#10;Description automatically generated">
            <a:extLst>
              <a:ext uri="{FF2B5EF4-FFF2-40B4-BE49-F238E27FC236}">
                <a16:creationId xmlns:a16="http://schemas.microsoft.com/office/drawing/2014/main" id="{F8208BA2-D2FA-402D-92A5-222F8D1C6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8" y="576349"/>
            <a:ext cx="11992495" cy="6281651"/>
          </a:xfrm>
          <a:prstGeom prst="rect">
            <a:avLst/>
          </a:prstGeom>
        </p:spPr>
      </p:pic>
    </p:spTree>
    <p:extLst>
      <p:ext uri="{BB962C8B-B14F-4D97-AF65-F5344CB8AC3E}">
        <p14:creationId xmlns:p14="http://schemas.microsoft.com/office/powerpoint/2010/main" val="23086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DCD-B0AE-45BF-81BE-66BD1BE6955B}"/>
              </a:ext>
            </a:extLst>
          </p:cNvPr>
          <p:cNvSpPr>
            <a:spLocks noGrp="1"/>
          </p:cNvSpPr>
          <p:nvPr>
            <p:ph type="title"/>
          </p:nvPr>
        </p:nvSpPr>
        <p:spPr>
          <a:xfrm>
            <a:off x="0" y="0"/>
            <a:ext cx="12192000" cy="576349"/>
          </a:xfrm>
        </p:spPr>
        <p:txBody>
          <a:bodyPr>
            <a:normAutofit fontScale="90000"/>
          </a:bodyPr>
          <a:lstStyle/>
          <a:p>
            <a:r>
              <a:rPr lang="en-US" dirty="0"/>
              <a:t>EERD</a:t>
            </a:r>
          </a:p>
        </p:txBody>
      </p:sp>
      <p:pic>
        <p:nvPicPr>
          <p:cNvPr id="7" name="Picture 6" descr="A close up of a map&#10;&#10;Description automatically generated">
            <a:extLst>
              <a:ext uri="{FF2B5EF4-FFF2-40B4-BE49-F238E27FC236}">
                <a16:creationId xmlns:a16="http://schemas.microsoft.com/office/drawing/2014/main" id="{128CBD70-14EF-49FF-B5F2-F1CF62B5F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5096"/>
            <a:ext cx="12131040" cy="6170009"/>
          </a:xfrm>
          <a:prstGeom prst="rect">
            <a:avLst/>
          </a:prstGeom>
        </p:spPr>
      </p:pic>
    </p:spTree>
    <p:extLst>
      <p:ext uri="{BB962C8B-B14F-4D97-AF65-F5344CB8AC3E}">
        <p14:creationId xmlns:p14="http://schemas.microsoft.com/office/powerpoint/2010/main" val="7144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DCD-B0AE-45BF-81BE-66BD1BE6955B}"/>
              </a:ext>
            </a:extLst>
          </p:cNvPr>
          <p:cNvSpPr>
            <a:spLocks noGrp="1"/>
          </p:cNvSpPr>
          <p:nvPr>
            <p:ph type="title"/>
          </p:nvPr>
        </p:nvSpPr>
        <p:spPr>
          <a:xfrm>
            <a:off x="0" y="0"/>
            <a:ext cx="12192000" cy="576349"/>
          </a:xfrm>
        </p:spPr>
        <p:txBody>
          <a:bodyPr>
            <a:normAutofit fontScale="90000"/>
          </a:bodyPr>
          <a:lstStyle/>
          <a:p>
            <a:r>
              <a:rPr lang="en-US" dirty="0"/>
              <a:t>UML –Use Case</a:t>
            </a:r>
          </a:p>
        </p:txBody>
      </p:sp>
      <p:pic>
        <p:nvPicPr>
          <p:cNvPr id="5" name="Picture 4" descr="A close up of text on a white background&#10;&#10;Description automatically generated">
            <a:extLst>
              <a:ext uri="{FF2B5EF4-FFF2-40B4-BE49-F238E27FC236}">
                <a16:creationId xmlns:a16="http://schemas.microsoft.com/office/drawing/2014/main" id="{9BB2BE35-855A-4CBF-BE25-94FF5F528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316" y="0"/>
            <a:ext cx="6326582" cy="6858000"/>
          </a:xfrm>
          <a:prstGeom prst="rect">
            <a:avLst/>
          </a:prstGeom>
        </p:spPr>
      </p:pic>
    </p:spTree>
    <p:extLst>
      <p:ext uri="{BB962C8B-B14F-4D97-AF65-F5344CB8AC3E}">
        <p14:creationId xmlns:p14="http://schemas.microsoft.com/office/powerpoint/2010/main" val="93250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DCD-B0AE-45BF-81BE-66BD1BE6955B}"/>
              </a:ext>
            </a:extLst>
          </p:cNvPr>
          <p:cNvSpPr>
            <a:spLocks noGrp="1"/>
          </p:cNvSpPr>
          <p:nvPr>
            <p:ph type="title"/>
          </p:nvPr>
        </p:nvSpPr>
        <p:spPr>
          <a:xfrm>
            <a:off x="0" y="0"/>
            <a:ext cx="12192000" cy="576349"/>
          </a:xfrm>
        </p:spPr>
        <p:txBody>
          <a:bodyPr>
            <a:normAutofit fontScale="90000"/>
          </a:bodyPr>
          <a:lstStyle/>
          <a:p>
            <a:r>
              <a:rPr lang="en-US" dirty="0"/>
              <a:t>UML - Activity</a:t>
            </a:r>
          </a:p>
        </p:txBody>
      </p:sp>
      <p:pic>
        <p:nvPicPr>
          <p:cNvPr id="8" name="Picture 7" descr="A close up of a map&#10;&#10;Description automatically generated">
            <a:extLst>
              <a:ext uri="{FF2B5EF4-FFF2-40B4-BE49-F238E27FC236}">
                <a16:creationId xmlns:a16="http://schemas.microsoft.com/office/drawing/2014/main" id="{1C4F801E-EAEB-4824-96A6-9FA047C33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135" y="72044"/>
            <a:ext cx="8323810" cy="6785956"/>
          </a:xfrm>
          <a:prstGeom prst="rect">
            <a:avLst/>
          </a:prstGeom>
        </p:spPr>
      </p:pic>
    </p:spTree>
    <p:extLst>
      <p:ext uri="{BB962C8B-B14F-4D97-AF65-F5344CB8AC3E}">
        <p14:creationId xmlns:p14="http://schemas.microsoft.com/office/powerpoint/2010/main" val="70992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26A7-6EC9-4625-B21C-8223852FC828}"/>
              </a:ext>
            </a:extLst>
          </p:cNvPr>
          <p:cNvSpPr>
            <a:spLocks noGrp="1"/>
          </p:cNvSpPr>
          <p:nvPr>
            <p:ph type="title"/>
          </p:nvPr>
        </p:nvSpPr>
        <p:spPr/>
        <p:txBody>
          <a:bodyPr/>
          <a:lstStyle/>
          <a:p>
            <a:r>
              <a:rPr lang="en-US" dirty="0"/>
              <a:t>Our Team</a:t>
            </a:r>
          </a:p>
        </p:txBody>
      </p:sp>
      <p:sp>
        <p:nvSpPr>
          <p:cNvPr id="3" name="Text Placeholder 2">
            <a:extLst>
              <a:ext uri="{FF2B5EF4-FFF2-40B4-BE49-F238E27FC236}">
                <a16:creationId xmlns:a16="http://schemas.microsoft.com/office/drawing/2014/main" id="{9A58B627-A106-41D6-91FE-5E3EDDC8D089}"/>
              </a:ext>
            </a:extLst>
          </p:cNvPr>
          <p:cNvSpPr>
            <a:spLocks noGrp="1"/>
          </p:cNvSpPr>
          <p:nvPr>
            <p:ph type="body" idx="1"/>
          </p:nvPr>
        </p:nvSpPr>
        <p:spPr/>
        <p:txBody>
          <a:bodyPr/>
          <a:lstStyle/>
          <a:p>
            <a:pPr algn="ctr"/>
            <a:r>
              <a:rPr lang="en-US" dirty="0">
                <a:solidFill>
                  <a:schemeClr val="tx1"/>
                </a:solidFill>
              </a:rPr>
              <a:t>RUSHABH NISHER</a:t>
            </a:r>
            <a:endParaRPr lang="en-US"/>
          </a:p>
        </p:txBody>
      </p:sp>
      <p:sp>
        <p:nvSpPr>
          <p:cNvPr id="6" name="Text Placeholder 5">
            <a:extLst>
              <a:ext uri="{FF2B5EF4-FFF2-40B4-BE49-F238E27FC236}">
                <a16:creationId xmlns:a16="http://schemas.microsoft.com/office/drawing/2014/main" id="{5D5705FD-D9F5-44FA-8DD0-D75F97855087}"/>
              </a:ext>
            </a:extLst>
          </p:cNvPr>
          <p:cNvSpPr>
            <a:spLocks noGrp="1"/>
          </p:cNvSpPr>
          <p:nvPr>
            <p:ph type="body" sz="quarter" idx="3"/>
          </p:nvPr>
        </p:nvSpPr>
        <p:spPr>
          <a:xfrm>
            <a:off x="4238914" y="4250948"/>
            <a:ext cx="2930525" cy="576262"/>
          </a:xfrm>
        </p:spPr>
        <p:txBody>
          <a:bodyPr/>
          <a:lstStyle/>
          <a:p>
            <a:pPr algn="ctr"/>
            <a:r>
              <a:rPr lang="en-US" dirty="0">
                <a:solidFill>
                  <a:schemeClr val="tx1"/>
                </a:solidFill>
              </a:rPr>
              <a:t>ASHU KAPIL</a:t>
            </a:r>
            <a:endParaRPr lang="en-US"/>
          </a:p>
        </p:txBody>
      </p:sp>
      <p:pic>
        <p:nvPicPr>
          <p:cNvPr id="19" name="Picture Placeholder 18">
            <a:extLst>
              <a:ext uri="{FF2B5EF4-FFF2-40B4-BE49-F238E27FC236}">
                <a16:creationId xmlns:a16="http://schemas.microsoft.com/office/drawing/2014/main" id="{13AA6A08-B11B-403B-B288-83E07B4B71FB}"/>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t="13364" b="13364"/>
          <a:stretch>
            <a:fillRect/>
          </a:stretch>
        </p:blipFill>
        <p:spPr>
          <a:xfrm>
            <a:off x="652463" y="1579563"/>
            <a:ext cx="2940050" cy="2154237"/>
          </a:xfrm>
        </p:spPr>
      </p:pic>
      <p:pic>
        <p:nvPicPr>
          <p:cNvPr id="35" name="Picture Placeholder 34">
            <a:extLst>
              <a:ext uri="{FF2B5EF4-FFF2-40B4-BE49-F238E27FC236}">
                <a16:creationId xmlns:a16="http://schemas.microsoft.com/office/drawing/2014/main" id="{17746F72-4749-4B98-A0B4-754CD4C6592C}"/>
              </a:ext>
            </a:extLst>
          </p:cNvPr>
          <p:cNvPicPr>
            <a:picLocks noGrp="1" noChangeAspect="1"/>
          </p:cNvPicPr>
          <p:nvPr>
            <p:ph type="pic" idx="21"/>
          </p:nvPr>
        </p:nvPicPr>
        <p:blipFill>
          <a:blip r:embed="rId3">
            <a:extLst>
              <a:ext uri="{28A0092B-C50C-407E-A947-70E740481C1C}">
                <a14:useLocalDpi xmlns:a14="http://schemas.microsoft.com/office/drawing/2010/main" val="0"/>
              </a:ext>
            </a:extLst>
          </a:blip>
          <a:srcRect t="9086" b="9086"/>
          <a:stretch>
            <a:fillRect/>
          </a:stretch>
        </p:blipFill>
        <p:spPr>
          <a:xfrm>
            <a:off x="4349527" y="1583046"/>
            <a:ext cx="2930525" cy="2154237"/>
          </a:xfrm>
        </p:spPr>
      </p:pic>
      <p:sp>
        <p:nvSpPr>
          <p:cNvPr id="12" name="Text Placeholder 5">
            <a:extLst>
              <a:ext uri="{FF2B5EF4-FFF2-40B4-BE49-F238E27FC236}">
                <a16:creationId xmlns:a16="http://schemas.microsoft.com/office/drawing/2014/main" id="{77381495-AD07-428C-88FA-AD723F9BEFF6}"/>
              </a:ext>
            </a:extLst>
          </p:cNvPr>
          <p:cNvSpPr txBox="1">
            <a:spLocks/>
          </p:cNvSpPr>
          <p:nvPr/>
        </p:nvSpPr>
        <p:spPr>
          <a:xfrm>
            <a:off x="7796357" y="4250949"/>
            <a:ext cx="2930525" cy="5762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solidFill>
                  <a:schemeClr val="tx1"/>
                </a:solidFill>
              </a:rPr>
              <a:t>RISHI CHOPRA</a:t>
            </a:r>
            <a:endParaRPr lang="en-US"/>
          </a:p>
        </p:txBody>
      </p:sp>
      <p:pic>
        <p:nvPicPr>
          <p:cNvPr id="15" name="Picture Placeholder 24">
            <a:extLst>
              <a:ext uri="{FF2B5EF4-FFF2-40B4-BE49-F238E27FC236}">
                <a16:creationId xmlns:a16="http://schemas.microsoft.com/office/drawing/2014/main" id="{372C3080-594C-4416-826E-70E96DB7EE2F}"/>
              </a:ext>
            </a:extLst>
          </p:cNvPr>
          <p:cNvPicPr>
            <a:picLocks noChangeAspect="1"/>
          </p:cNvPicPr>
          <p:nvPr/>
        </p:nvPicPr>
        <p:blipFill>
          <a:blip r:embed="rId4">
            <a:extLst>
              <a:ext uri="{28A0092B-C50C-407E-A947-70E740481C1C}">
                <a14:useLocalDpi xmlns:a14="http://schemas.microsoft.com/office/drawing/2010/main" val="0"/>
              </a:ext>
            </a:extLst>
          </a:blip>
          <a:srcRect t="11836" b="11836"/>
          <a:stretch>
            <a:fillRect/>
          </a:stretch>
        </p:blipFill>
        <p:spPr>
          <a:xfrm>
            <a:off x="7796357" y="1497013"/>
            <a:ext cx="2930525" cy="223678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2711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DCD-B0AE-45BF-81BE-66BD1BE6955B}"/>
              </a:ext>
            </a:extLst>
          </p:cNvPr>
          <p:cNvSpPr>
            <a:spLocks noGrp="1"/>
          </p:cNvSpPr>
          <p:nvPr>
            <p:ph type="title"/>
          </p:nvPr>
        </p:nvSpPr>
        <p:spPr>
          <a:xfrm>
            <a:off x="0" y="0"/>
            <a:ext cx="12192000" cy="576349"/>
          </a:xfrm>
        </p:spPr>
        <p:txBody>
          <a:bodyPr>
            <a:normAutofit fontScale="90000"/>
          </a:bodyPr>
          <a:lstStyle/>
          <a:p>
            <a:r>
              <a:rPr lang="en-US" dirty="0"/>
              <a:t>UML - Sequence</a:t>
            </a:r>
          </a:p>
        </p:txBody>
      </p:sp>
      <p:pic>
        <p:nvPicPr>
          <p:cNvPr id="4" name="Picture 3" descr="A screenshot of a cell phone&#10;&#10;Description automatically generated">
            <a:extLst>
              <a:ext uri="{FF2B5EF4-FFF2-40B4-BE49-F238E27FC236}">
                <a16:creationId xmlns:a16="http://schemas.microsoft.com/office/drawing/2014/main" id="{575A6DEE-4EB6-475B-8F31-642494A8D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4" y="631767"/>
            <a:ext cx="11807264" cy="6226233"/>
          </a:xfrm>
          <a:prstGeom prst="rect">
            <a:avLst/>
          </a:prstGeom>
        </p:spPr>
      </p:pic>
    </p:spTree>
    <p:extLst>
      <p:ext uri="{BB962C8B-B14F-4D97-AF65-F5344CB8AC3E}">
        <p14:creationId xmlns:p14="http://schemas.microsoft.com/office/powerpoint/2010/main" val="1373026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AC292-6375-44F7-B6CE-D5123080E49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Conclusion and Findings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5A93EA-D336-4095-8208-5C58DD7D5ED6}"/>
              </a:ext>
            </a:extLst>
          </p:cNvPr>
          <p:cNvSpPr>
            <a:spLocks noGrp="1"/>
          </p:cNvSpPr>
          <p:nvPr>
            <p:ph idx="1"/>
          </p:nvPr>
        </p:nvSpPr>
        <p:spPr>
          <a:xfrm>
            <a:off x="4976031" y="963877"/>
            <a:ext cx="6377769" cy="4930246"/>
          </a:xfrm>
        </p:spPr>
        <p:txBody>
          <a:bodyPr anchor="ctr">
            <a:normAutofit/>
          </a:bodyPr>
          <a:lstStyle/>
          <a:p>
            <a:r>
              <a:rPr lang="en-US" sz="2400"/>
              <a:t>Successful creation of skeleton for generalized database </a:t>
            </a:r>
          </a:p>
          <a:p>
            <a:r>
              <a:rPr lang="en-US" sz="2400"/>
              <a:t>Use of Procedures to create tables as per the client requirement</a:t>
            </a:r>
          </a:p>
          <a:p>
            <a:r>
              <a:rPr lang="en-US" sz="2400"/>
              <a:t>Optimized 3 possible solutions for converting a data-stream into a MySQL Database</a:t>
            </a:r>
          </a:p>
          <a:p>
            <a:endParaRPr lang="en-US" sz="2400"/>
          </a:p>
          <a:p>
            <a:endParaRPr lang="en-US" sz="2400"/>
          </a:p>
          <a:p>
            <a:endParaRPr lang="en-US" sz="2400"/>
          </a:p>
        </p:txBody>
      </p:sp>
    </p:spTree>
    <p:extLst>
      <p:ext uri="{BB962C8B-B14F-4D97-AF65-F5344CB8AC3E}">
        <p14:creationId xmlns:p14="http://schemas.microsoft.com/office/powerpoint/2010/main" val="77998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92D25-7AAD-41E3-87F1-02E9DB3D176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Key Milestones and Timeline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2C4DC7-631D-4B43-ACD8-8F1A8F5516BD}"/>
              </a:ext>
            </a:extLst>
          </p:cNvPr>
          <p:cNvSpPr>
            <a:spLocks noGrp="1"/>
          </p:cNvSpPr>
          <p:nvPr>
            <p:ph idx="1"/>
          </p:nvPr>
        </p:nvSpPr>
        <p:spPr>
          <a:xfrm>
            <a:off x="4976031" y="963877"/>
            <a:ext cx="6377769" cy="4930246"/>
          </a:xfrm>
        </p:spPr>
        <p:txBody>
          <a:bodyPr anchor="ctr">
            <a:normAutofit/>
          </a:bodyPr>
          <a:lstStyle/>
          <a:p>
            <a:r>
              <a:rPr lang="en-US" sz="2400"/>
              <a:t>WEEK 1-3: Team formulation and project proposal.</a:t>
            </a:r>
          </a:p>
          <a:p>
            <a:r>
              <a:rPr lang="en-US" sz="2400"/>
              <a:t>Week 4-5: Researching about the project and identifying key actors</a:t>
            </a:r>
          </a:p>
          <a:p>
            <a:r>
              <a:rPr lang="en-US" sz="2400"/>
              <a:t>Week 6-7: Creating ERD diagram, activity diagram and Use cases</a:t>
            </a:r>
          </a:p>
          <a:p>
            <a:r>
              <a:rPr lang="en-US" sz="2400"/>
              <a:t>Week 8-10: Implementing databases for the system.</a:t>
            </a:r>
          </a:p>
          <a:p>
            <a:r>
              <a:rPr lang="en-US" sz="2400"/>
              <a:t>Week 11-12: Testing the database system and giving final finishes</a:t>
            </a:r>
          </a:p>
          <a:p>
            <a:r>
              <a:rPr lang="en-US" sz="2400"/>
              <a:t>Week 13: Submission of the project along with presentation</a:t>
            </a:r>
          </a:p>
          <a:p>
            <a:pPr marL="0" indent="0">
              <a:buNone/>
            </a:pPr>
            <a:endParaRPr lang="en-US" sz="2400"/>
          </a:p>
        </p:txBody>
      </p:sp>
    </p:spTree>
    <p:extLst>
      <p:ext uri="{BB962C8B-B14F-4D97-AF65-F5344CB8AC3E}">
        <p14:creationId xmlns:p14="http://schemas.microsoft.com/office/powerpoint/2010/main" val="3010912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2C5F3A-16BE-49AC-91B4-AC7AC862735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Tree>
    <p:extLst>
      <p:ext uri="{BB962C8B-B14F-4D97-AF65-F5344CB8AC3E}">
        <p14:creationId xmlns:p14="http://schemas.microsoft.com/office/powerpoint/2010/main" val="305740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16A202-BA79-4740-894F-918F168B5141}"/>
              </a:ext>
            </a:extLst>
          </p:cNvPr>
          <p:cNvSpPr>
            <a:spLocks noGrp="1"/>
          </p:cNvSpPr>
          <p:nvPr>
            <p:ph type="body" idx="1"/>
          </p:nvPr>
        </p:nvSpPr>
        <p:spPr/>
        <p:txBody>
          <a:bodyPr/>
          <a:lstStyle/>
          <a:p>
            <a:pPr algn="ctr"/>
            <a:r>
              <a:rPr lang="en-US" dirty="0">
                <a:solidFill>
                  <a:schemeClr val="tx1"/>
                </a:solidFill>
              </a:rPr>
              <a:t>KAVITA PATIDAR</a:t>
            </a:r>
            <a:endParaRPr lang="en-US"/>
          </a:p>
        </p:txBody>
      </p:sp>
      <p:sp>
        <p:nvSpPr>
          <p:cNvPr id="9" name="Text Placeholder 8">
            <a:extLst>
              <a:ext uri="{FF2B5EF4-FFF2-40B4-BE49-F238E27FC236}">
                <a16:creationId xmlns:a16="http://schemas.microsoft.com/office/drawing/2014/main" id="{82465F93-8D9F-47A6-A4CC-1ADF35C4EC70}"/>
              </a:ext>
            </a:extLst>
          </p:cNvPr>
          <p:cNvSpPr>
            <a:spLocks noGrp="1"/>
          </p:cNvSpPr>
          <p:nvPr>
            <p:ph type="body" sz="quarter" idx="13"/>
          </p:nvPr>
        </p:nvSpPr>
        <p:spPr>
          <a:xfrm>
            <a:off x="6380392" y="4250949"/>
            <a:ext cx="2932113" cy="576262"/>
          </a:xfrm>
        </p:spPr>
        <p:txBody>
          <a:bodyPr/>
          <a:lstStyle/>
          <a:p>
            <a:pPr algn="ctr"/>
            <a:r>
              <a:rPr lang="en-US" dirty="0">
                <a:solidFill>
                  <a:schemeClr val="tx1"/>
                </a:solidFill>
              </a:rPr>
              <a:t>SIMARJEET</a:t>
            </a:r>
            <a:endParaRPr lang="en-US"/>
          </a:p>
        </p:txBody>
      </p:sp>
      <p:pic>
        <p:nvPicPr>
          <p:cNvPr id="19" name="Picture Placeholder 18">
            <a:extLst>
              <a:ext uri="{FF2B5EF4-FFF2-40B4-BE49-F238E27FC236}">
                <a16:creationId xmlns:a16="http://schemas.microsoft.com/office/drawing/2014/main" id="{EE0D966B-120C-4012-80E4-E31986206854}"/>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t="8361" b="8361"/>
          <a:stretch>
            <a:fillRect/>
          </a:stretch>
        </p:blipFill>
        <p:spPr>
          <a:xfrm>
            <a:off x="652463" y="1497013"/>
            <a:ext cx="2940050" cy="2236787"/>
          </a:xfrm>
        </p:spPr>
      </p:pic>
      <p:pic>
        <p:nvPicPr>
          <p:cNvPr id="27" name="Picture Placeholder 26">
            <a:extLst>
              <a:ext uri="{FF2B5EF4-FFF2-40B4-BE49-F238E27FC236}">
                <a16:creationId xmlns:a16="http://schemas.microsoft.com/office/drawing/2014/main" id="{34A86D98-0D84-4193-A1CA-1A282C3DF8C9}"/>
              </a:ext>
            </a:extLst>
          </p:cNvPr>
          <p:cNvPicPr>
            <a:picLocks noGrp="1" noChangeAspect="1"/>
          </p:cNvPicPr>
          <p:nvPr>
            <p:ph type="pic" idx="22"/>
          </p:nvPr>
        </p:nvPicPr>
        <p:blipFill>
          <a:blip r:embed="rId3">
            <a:extLst>
              <a:ext uri="{28A0092B-C50C-407E-A947-70E740481C1C}">
                <a14:useLocalDpi xmlns:a14="http://schemas.microsoft.com/office/drawing/2010/main" val="0"/>
              </a:ext>
            </a:extLst>
          </a:blip>
          <a:srcRect t="8205" b="8205"/>
          <a:stretch>
            <a:fillRect/>
          </a:stretch>
        </p:blipFill>
        <p:spPr>
          <a:xfrm>
            <a:off x="6380393" y="1497013"/>
            <a:ext cx="2932113" cy="2236787"/>
          </a:xfrm>
        </p:spPr>
      </p:pic>
    </p:spTree>
    <p:extLst>
      <p:ext uri="{BB962C8B-B14F-4D97-AF65-F5344CB8AC3E}">
        <p14:creationId xmlns:p14="http://schemas.microsoft.com/office/powerpoint/2010/main" val="32311725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77FC5-D153-48B3-B897-90A4931FAA7F}"/>
              </a:ext>
            </a:extLst>
          </p:cNvPr>
          <p:cNvSpPr>
            <a:spLocks noGrp="1"/>
          </p:cNvSpPr>
          <p:nvPr>
            <p:ph type="title"/>
          </p:nvPr>
        </p:nvSpPr>
        <p:spPr>
          <a:xfrm>
            <a:off x="411480" y="382443"/>
            <a:ext cx="10515600" cy="775797"/>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A085C895-ED2B-4E1C-9985-0D4C65B67424}"/>
              </a:ext>
            </a:extLst>
          </p:cNvPr>
          <p:cNvSpPr>
            <a:spLocks noGrp="1"/>
          </p:cNvSpPr>
          <p:nvPr>
            <p:ph idx="1"/>
          </p:nvPr>
        </p:nvSpPr>
        <p:spPr>
          <a:xfrm>
            <a:off x="321564" y="1158239"/>
            <a:ext cx="11504676" cy="5442123"/>
          </a:xfrm>
        </p:spPr>
        <p:txBody>
          <a:bodyPr>
            <a:normAutofit/>
          </a:bodyPr>
          <a:lstStyle/>
          <a:p>
            <a:r>
              <a:rPr lang="en-US" sz="2400" dirty="0"/>
              <a:t>History of Record-Keeping</a:t>
            </a:r>
          </a:p>
          <a:p>
            <a:r>
              <a:rPr lang="en-US" sz="2400" dirty="0"/>
              <a:t>Record-Keeping Techniques</a:t>
            </a:r>
          </a:p>
          <a:p>
            <a:r>
              <a:rPr lang="en-US" sz="2400" dirty="0"/>
              <a:t>Our Role</a:t>
            </a:r>
          </a:p>
          <a:p>
            <a:r>
              <a:rPr lang="en-US" sz="2400" dirty="0"/>
              <a:t>Problem Statement</a:t>
            </a:r>
          </a:p>
          <a:p>
            <a:r>
              <a:rPr lang="en-US" sz="2400" dirty="0"/>
              <a:t>Assumptions</a:t>
            </a:r>
          </a:p>
          <a:p>
            <a:r>
              <a:rPr lang="en-US" sz="2400" dirty="0"/>
              <a:t>Proposed Solution</a:t>
            </a:r>
          </a:p>
          <a:p>
            <a:r>
              <a:rPr lang="en-US" sz="2400" dirty="0"/>
              <a:t>Data Stream </a:t>
            </a:r>
          </a:p>
          <a:p>
            <a:r>
              <a:rPr lang="en-US" sz="2400" dirty="0"/>
              <a:t>ERD and EERD</a:t>
            </a:r>
          </a:p>
          <a:p>
            <a:r>
              <a:rPr lang="en-US" sz="2400" dirty="0"/>
              <a:t>UML Diagrams</a:t>
            </a:r>
          </a:p>
          <a:p>
            <a:r>
              <a:rPr lang="en-US" sz="2400" dirty="0"/>
              <a:t>Conclusion</a:t>
            </a:r>
          </a:p>
          <a:p>
            <a:r>
              <a:rPr lang="en-US" sz="2400" dirty="0"/>
              <a:t>Milestones</a:t>
            </a:r>
          </a:p>
          <a:p>
            <a:endParaRPr lang="en-US" sz="1500" dirty="0"/>
          </a:p>
          <a:p>
            <a:endParaRPr lang="en-US" sz="1500" dirty="0"/>
          </a:p>
          <a:p>
            <a:endParaRPr lang="en-US" sz="1500" dirty="0"/>
          </a:p>
        </p:txBody>
      </p:sp>
    </p:spTree>
    <p:extLst>
      <p:ext uri="{BB962C8B-B14F-4D97-AF65-F5344CB8AC3E}">
        <p14:creationId xmlns:p14="http://schemas.microsoft.com/office/powerpoint/2010/main" val="60168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76D3A-B46D-434A-9843-9B16627BBD05}"/>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Record Keeping through History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EB6B57-6526-451E-9FF4-A30F4CB92ACA}"/>
              </a:ext>
            </a:extLst>
          </p:cNvPr>
          <p:cNvSpPr>
            <a:spLocks noGrp="1"/>
          </p:cNvSpPr>
          <p:nvPr>
            <p:ph idx="1"/>
          </p:nvPr>
        </p:nvSpPr>
        <p:spPr>
          <a:xfrm>
            <a:off x="4976031" y="963877"/>
            <a:ext cx="6377769" cy="4930246"/>
          </a:xfrm>
        </p:spPr>
        <p:txBody>
          <a:bodyPr anchor="ctr">
            <a:normAutofit/>
          </a:bodyPr>
          <a:lstStyle/>
          <a:p>
            <a:r>
              <a:rPr lang="en-US" sz="2400"/>
              <a:t>Humans started practice of record keeping about 5000 years ago</a:t>
            </a:r>
          </a:p>
          <a:p>
            <a:r>
              <a:rPr lang="en-US" sz="2400"/>
              <a:t>Important to keep a track of records as it helps manage costs, improves business and for legal and/ or tax reasons</a:t>
            </a:r>
          </a:p>
          <a:p>
            <a:r>
              <a:rPr lang="en-US" sz="2400"/>
              <a:t>It provides much needed evidence</a:t>
            </a:r>
          </a:p>
          <a:p>
            <a:r>
              <a:rPr lang="en-US" sz="2400"/>
              <a:t>Not possible to keep track of everyday business transactions</a:t>
            </a:r>
          </a:p>
        </p:txBody>
      </p:sp>
    </p:spTree>
    <p:extLst>
      <p:ext uri="{BB962C8B-B14F-4D97-AF65-F5344CB8AC3E}">
        <p14:creationId xmlns:p14="http://schemas.microsoft.com/office/powerpoint/2010/main" val="34502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BA4F0-37AE-433C-B708-4EBAB61CC54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Types of record keeping techniques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255655-6BAB-446E-801F-E51586223F04}"/>
              </a:ext>
            </a:extLst>
          </p:cNvPr>
          <p:cNvSpPr>
            <a:spLocks noGrp="1"/>
          </p:cNvSpPr>
          <p:nvPr>
            <p:ph idx="1"/>
          </p:nvPr>
        </p:nvSpPr>
        <p:spPr>
          <a:xfrm>
            <a:off x="4976031" y="963877"/>
            <a:ext cx="6377769" cy="4930246"/>
          </a:xfrm>
        </p:spPr>
        <p:txBody>
          <a:bodyPr anchor="ctr">
            <a:normAutofit/>
          </a:bodyPr>
          <a:lstStyle/>
          <a:p>
            <a:r>
              <a:rPr lang="en-US" sz="2400" dirty="0"/>
              <a:t>Before widespread of Computers, most record-keeping occurred on paper</a:t>
            </a:r>
          </a:p>
          <a:p>
            <a:r>
              <a:rPr lang="en-US" sz="2400" dirty="0"/>
              <a:t>With Computers came File Systems</a:t>
            </a:r>
            <a:endParaRPr lang="en-US" sz="2400" dirty="0">
              <a:cs typeface="Calibri"/>
            </a:endParaRPr>
          </a:p>
          <a:p>
            <a:r>
              <a:rPr lang="en-US" sz="2400" dirty="0"/>
              <a:t>Then came the era of Excel sheets</a:t>
            </a:r>
            <a:endParaRPr lang="en-US" sz="2400" dirty="0">
              <a:cs typeface="Calibri"/>
            </a:endParaRPr>
          </a:p>
          <a:p>
            <a:r>
              <a:rPr lang="en-US" sz="2400" dirty="0"/>
              <a:t>Soon, the data outgrew Excel and newer methods were required to contain the ever-growing data </a:t>
            </a:r>
            <a:endParaRPr lang="en-US" sz="2400" dirty="0">
              <a:cs typeface="Calibri"/>
            </a:endParaRPr>
          </a:p>
          <a:p>
            <a:r>
              <a:rPr lang="en-US" sz="2400" dirty="0"/>
              <a:t>MySQL revolutionized the act of record-keeping</a:t>
            </a:r>
            <a:endParaRPr lang="en-US" sz="2400" dirty="0">
              <a:cs typeface="Calibri"/>
            </a:endParaRPr>
          </a:p>
          <a:p>
            <a:endParaRPr lang="en-US" sz="2400"/>
          </a:p>
        </p:txBody>
      </p:sp>
    </p:spTree>
    <p:extLst>
      <p:ext uri="{BB962C8B-B14F-4D97-AF65-F5344CB8AC3E}">
        <p14:creationId xmlns:p14="http://schemas.microsoft.com/office/powerpoint/2010/main" val="373983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5977CDA2-28D1-4EAC-916F-56EB3A1968AA}"/>
              </a:ext>
            </a:extLst>
          </p:cNvPr>
          <p:cNvPicPr>
            <a:picLocks noChangeAspect="1"/>
          </p:cNvPicPr>
          <p:nvPr/>
        </p:nvPicPr>
        <p:blipFill rotWithShape="1">
          <a:blip r:embed="rId2">
            <a:extLst>
              <a:ext uri="{28A0092B-C50C-407E-A947-70E740481C1C}">
                <a14:useLocalDpi xmlns:a14="http://schemas.microsoft.com/office/drawing/2010/main" val="0"/>
              </a:ext>
            </a:extLst>
          </a:blip>
          <a:srcRect l="1998" r="11681" b="-2"/>
          <a:stretch/>
        </p:blipFill>
        <p:spPr>
          <a:xfrm>
            <a:off x="10603" y="4014372"/>
            <a:ext cx="3588725" cy="3108898"/>
          </a:xfrm>
          <a:prstGeom prst="rect">
            <a:avLst/>
          </a:prstGeom>
        </p:spPr>
      </p:pic>
      <p:cxnSp>
        <p:nvCxnSpPr>
          <p:cNvPr id="18" name="Straight Connector 17">
            <a:extLst>
              <a:ext uri="{FF2B5EF4-FFF2-40B4-BE49-F238E27FC236}">
                <a16:creationId xmlns:a16="http://schemas.microsoft.com/office/drawing/2014/main" id="{B817B4B8-5E01-4B44-BC25-876D56C121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0"/>
            <a:ext cx="0" cy="32004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97992E1A-C570-45A5-A8F6-9DE829374741}"/>
              </a:ext>
            </a:extLst>
          </p:cNvPr>
          <p:cNvPicPr>
            <a:picLocks noChangeAspect="1"/>
          </p:cNvPicPr>
          <p:nvPr/>
        </p:nvPicPr>
        <p:blipFill rotWithShape="1">
          <a:blip r:embed="rId3">
            <a:extLst>
              <a:ext uri="{28A0092B-C50C-407E-A947-70E740481C1C}">
                <a14:useLocalDpi xmlns:a14="http://schemas.microsoft.com/office/drawing/2010/main" val="0"/>
              </a:ext>
            </a:extLst>
          </a:blip>
          <a:srcRect l="11514" r="15892" b="2"/>
          <a:stretch/>
        </p:blipFill>
        <p:spPr>
          <a:xfrm>
            <a:off x="8872227" y="4295512"/>
            <a:ext cx="2869408" cy="2262863"/>
          </a:xfrm>
          <a:prstGeom prst="rect">
            <a:avLst/>
          </a:prstGeom>
        </p:spPr>
      </p:pic>
      <p:cxnSp>
        <p:nvCxnSpPr>
          <p:cNvPr id="20" name="Straight Connector 19">
            <a:extLst>
              <a:ext uri="{FF2B5EF4-FFF2-40B4-BE49-F238E27FC236}">
                <a16:creationId xmlns:a16="http://schemas.microsoft.com/office/drawing/2014/main" id="{D683D1A4-93E5-4A4D-B103-8223A220E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21742"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E8ABF4-C289-489E-BEFB-3077F9D9C7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52330"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89CFA0-35DD-4943-B365-488C66B9B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609790" y="3197412"/>
            <a:ext cx="4956048"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88AD040-1A2B-4FB4-A345-7B9F3E5ED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994133"/>
            <a:ext cx="3602736"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3B704A-724B-41D6-8F33-76939E727D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534400" y="3994133"/>
            <a:ext cx="3657600"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screenshot of a cell phone&#10;&#10;Description automatically generated">
            <a:extLst>
              <a:ext uri="{FF2B5EF4-FFF2-40B4-BE49-F238E27FC236}">
                <a16:creationId xmlns:a16="http://schemas.microsoft.com/office/drawing/2014/main" id="{6DA0568F-1B86-4B40-B5D2-B3FD55B691DD}"/>
              </a:ext>
            </a:extLst>
          </p:cNvPr>
          <p:cNvPicPr>
            <a:picLocks noChangeAspect="1"/>
          </p:cNvPicPr>
          <p:nvPr/>
        </p:nvPicPr>
        <p:blipFill rotWithShape="1">
          <a:blip r:embed="rId4">
            <a:extLst>
              <a:ext uri="{28A0092B-C50C-407E-A947-70E740481C1C}">
                <a14:useLocalDpi xmlns:a14="http://schemas.microsoft.com/office/drawing/2010/main" val="0"/>
              </a:ext>
            </a:extLst>
          </a:blip>
          <a:srcRect r="7477" b="2"/>
          <a:stretch/>
        </p:blipFill>
        <p:spPr>
          <a:xfrm>
            <a:off x="3699713" y="3255809"/>
            <a:ext cx="4711887" cy="3302566"/>
          </a:xfrm>
          <a:prstGeom prst="rect">
            <a:avLst/>
          </a:prstGeom>
        </p:spPr>
      </p:pic>
      <p:pic>
        <p:nvPicPr>
          <p:cNvPr id="7" name="Picture 6">
            <a:extLst>
              <a:ext uri="{FF2B5EF4-FFF2-40B4-BE49-F238E27FC236}">
                <a16:creationId xmlns:a16="http://schemas.microsoft.com/office/drawing/2014/main" id="{44BF6662-CD71-45DF-91DB-9FD05FB32E57}"/>
              </a:ext>
            </a:extLst>
          </p:cNvPr>
          <p:cNvPicPr>
            <a:picLocks noChangeAspect="1"/>
          </p:cNvPicPr>
          <p:nvPr/>
        </p:nvPicPr>
        <p:blipFill rotWithShape="1">
          <a:blip r:embed="rId5">
            <a:extLst>
              <a:ext uri="{28A0092B-C50C-407E-A947-70E740481C1C}">
                <a14:useLocalDpi xmlns:a14="http://schemas.microsoft.com/office/drawing/2010/main" val="0"/>
              </a:ext>
            </a:extLst>
          </a:blip>
          <a:srcRect t="7019" r="1" b="27816"/>
          <a:stretch/>
        </p:blipFill>
        <p:spPr>
          <a:xfrm>
            <a:off x="556245" y="227710"/>
            <a:ext cx="4249073" cy="2768938"/>
          </a:xfrm>
          <a:prstGeom prst="rect">
            <a:avLst/>
          </a:prstGeom>
        </p:spPr>
      </p:pic>
      <p:pic>
        <p:nvPicPr>
          <p:cNvPr id="32" name="Graphic 31" descr="Arrow: Slight curve">
            <a:extLst>
              <a:ext uri="{FF2B5EF4-FFF2-40B4-BE49-F238E27FC236}">
                <a16:creationId xmlns:a16="http://schemas.microsoft.com/office/drawing/2014/main" id="{0669B324-C883-44E1-934C-5F86DEB596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5839" y="1391881"/>
            <a:ext cx="914400" cy="914400"/>
          </a:xfrm>
          <a:prstGeom prst="rect">
            <a:avLst/>
          </a:prstGeom>
        </p:spPr>
      </p:pic>
      <p:pic>
        <p:nvPicPr>
          <p:cNvPr id="34" name="Graphic 33" descr="Arrow: Rotate right">
            <a:extLst>
              <a:ext uri="{FF2B5EF4-FFF2-40B4-BE49-F238E27FC236}">
                <a16:creationId xmlns:a16="http://schemas.microsoft.com/office/drawing/2014/main" id="{4A4F32B6-651F-4B54-B750-AE058B4006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82446" y="3331608"/>
            <a:ext cx="914400" cy="914400"/>
          </a:xfrm>
          <a:prstGeom prst="rect">
            <a:avLst/>
          </a:prstGeom>
        </p:spPr>
      </p:pic>
      <p:pic>
        <p:nvPicPr>
          <p:cNvPr id="36" name="Graphic 35" descr="Arrow: Straight">
            <a:extLst>
              <a:ext uri="{FF2B5EF4-FFF2-40B4-BE49-F238E27FC236}">
                <a16:creationId xmlns:a16="http://schemas.microsoft.com/office/drawing/2014/main" id="{E3F35034-3DF6-4DC2-808B-39CFC449197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20872" y="6324301"/>
            <a:ext cx="914400" cy="914400"/>
          </a:xfrm>
          <a:prstGeom prst="rect">
            <a:avLst/>
          </a:prstGeom>
        </p:spPr>
      </p:pic>
      <p:pic>
        <p:nvPicPr>
          <p:cNvPr id="38" name="Graphic 37" descr="Arrow: Slight curve">
            <a:extLst>
              <a:ext uri="{FF2B5EF4-FFF2-40B4-BE49-F238E27FC236}">
                <a16:creationId xmlns:a16="http://schemas.microsoft.com/office/drawing/2014/main" id="{466475C4-5757-49CE-9F5A-2F654FEF47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37916" y="4705140"/>
            <a:ext cx="914400" cy="914400"/>
          </a:xfrm>
          <a:prstGeom prst="rect">
            <a:avLst/>
          </a:prstGeom>
        </p:spPr>
      </p:pic>
      <p:pic>
        <p:nvPicPr>
          <p:cNvPr id="3" name="Picture 2">
            <a:extLst>
              <a:ext uri="{FF2B5EF4-FFF2-40B4-BE49-F238E27FC236}">
                <a16:creationId xmlns:a16="http://schemas.microsoft.com/office/drawing/2014/main" id="{9A126A73-EB00-40A9-BEEF-2154018754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86683" y="0"/>
            <a:ext cx="4249072" cy="3186804"/>
          </a:xfrm>
          <a:prstGeom prst="rect">
            <a:avLst/>
          </a:prstGeom>
        </p:spPr>
      </p:pic>
    </p:spTree>
    <p:extLst>
      <p:ext uri="{BB962C8B-B14F-4D97-AF65-F5344CB8AC3E}">
        <p14:creationId xmlns:p14="http://schemas.microsoft.com/office/powerpoint/2010/main" val="115844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CBC11-FD5A-4B62-B197-81316845324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Problem Statement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61CC60-D54F-4539-9151-D59DDCDF8569}"/>
              </a:ext>
            </a:extLst>
          </p:cNvPr>
          <p:cNvSpPr>
            <a:spLocks noGrp="1"/>
          </p:cNvSpPr>
          <p:nvPr>
            <p:ph idx="1"/>
          </p:nvPr>
        </p:nvSpPr>
        <p:spPr>
          <a:xfrm>
            <a:off x="4963741" y="1959394"/>
            <a:ext cx="6377769" cy="3738085"/>
          </a:xfrm>
        </p:spPr>
        <p:txBody>
          <a:bodyPr anchor="ctr">
            <a:normAutofit/>
          </a:bodyPr>
          <a:lstStyle/>
          <a:p>
            <a:r>
              <a:rPr lang="en-US" sz="2400" dirty="0"/>
              <a:t>Generating any database is quite a tedious and costly task</a:t>
            </a:r>
          </a:p>
          <a:p>
            <a:r>
              <a:rPr lang="en-US" sz="2400" dirty="0"/>
              <a:t>Businesses in similar industry domains tend to have very different type of data management system </a:t>
            </a:r>
            <a:endParaRPr lang="en-US" sz="2400" dirty="0">
              <a:cs typeface="Calibri"/>
            </a:endParaRPr>
          </a:p>
          <a:p>
            <a:r>
              <a:rPr lang="en-US" sz="2400" dirty="0"/>
              <a:t>Lack of a common type of skeleton</a:t>
            </a:r>
            <a:endParaRPr lang="en-US" sz="2400" dirty="0">
              <a:cs typeface="Calibri"/>
            </a:endParaRPr>
          </a:p>
          <a:p>
            <a:r>
              <a:rPr lang="en-US" sz="2400" dirty="0"/>
              <a:t>No set methods to convert a data stream to a database</a:t>
            </a:r>
            <a:endParaRPr lang="en-US" sz="2400" dirty="0">
              <a:cs typeface="Calibri"/>
            </a:endParaRPr>
          </a:p>
          <a:p>
            <a:endParaRPr lang="en-US" sz="2400"/>
          </a:p>
        </p:txBody>
      </p:sp>
    </p:spTree>
    <p:extLst>
      <p:ext uri="{BB962C8B-B14F-4D97-AF65-F5344CB8AC3E}">
        <p14:creationId xmlns:p14="http://schemas.microsoft.com/office/powerpoint/2010/main" val="392298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B88C4-4770-4225-A9A4-81AEC1E0375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Our Role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B2FFC7-9339-4341-9DE5-651D33E27586}"/>
              </a:ext>
            </a:extLst>
          </p:cNvPr>
          <p:cNvSpPr>
            <a:spLocks noGrp="1"/>
          </p:cNvSpPr>
          <p:nvPr>
            <p:ph idx="1"/>
          </p:nvPr>
        </p:nvSpPr>
        <p:spPr>
          <a:xfrm>
            <a:off x="4976031" y="2063281"/>
            <a:ext cx="6377769" cy="3442654"/>
          </a:xfrm>
        </p:spPr>
        <p:txBody>
          <a:bodyPr anchor="ctr">
            <a:normAutofit/>
          </a:bodyPr>
          <a:lstStyle/>
          <a:p>
            <a:r>
              <a:rPr lang="en-US" sz="2400" dirty="0"/>
              <a:t>MySQL lacks a sense of automation</a:t>
            </a:r>
          </a:p>
          <a:p>
            <a:r>
              <a:rPr lang="en-US" sz="2400" dirty="0"/>
              <a:t>We propose a system with which we would be able to generate databases on the fly </a:t>
            </a:r>
            <a:endParaRPr lang="en-US" sz="2400" dirty="0">
              <a:cs typeface="Calibri"/>
            </a:endParaRPr>
          </a:p>
          <a:p>
            <a:r>
              <a:rPr lang="en-US" sz="2400" dirty="0"/>
              <a:t>All organizations have some or the other level of similarity between them</a:t>
            </a:r>
            <a:endParaRPr lang="en-US" sz="2400" dirty="0">
              <a:cs typeface="Calibri"/>
            </a:endParaRPr>
          </a:p>
          <a:p>
            <a:pPr marL="0" indent="0">
              <a:buNone/>
            </a:pPr>
            <a:endParaRPr lang="en-US" sz="2400" dirty="0">
              <a:cs typeface="Calibri"/>
            </a:endParaRPr>
          </a:p>
        </p:txBody>
      </p:sp>
    </p:spTree>
    <p:extLst>
      <p:ext uri="{BB962C8B-B14F-4D97-AF65-F5344CB8AC3E}">
        <p14:creationId xmlns:p14="http://schemas.microsoft.com/office/powerpoint/2010/main" val="426275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1024</Words>
  <Application>Microsoft Office PowerPoint</Application>
  <PresentationFormat>Widescreen</PresentationFormat>
  <Paragraphs>129</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Database on the Fly</vt:lpstr>
      <vt:lpstr>Our Team</vt:lpstr>
      <vt:lpstr>PowerPoint Presentation</vt:lpstr>
      <vt:lpstr>Agenda</vt:lpstr>
      <vt:lpstr>Record Keeping through History</vt:lpstr>
      <vt:lpstr>Types of record keeping techniques</vt:lpstr>
      <vt:lpstr>PowerPoint Presentation</vt:lpstr>
      <vt:lpstr>Problem Statement</vt:lpstr>
      <vt:lpstr>Our Role</vt:lpstr>
      <vt:lpstr>Assumptions</vt:lpstr>
      <vt:lpstr>Solution</vt:lpstr>
      <vt:lpstr>Data Stream to MySQL file</vt:lpstr>
      <vt:lpstr>PowerPoint Presentation</vt:lpstr>
      <vt:lpstr>PowerPoint Presentation</vt:lpstr>
      <vt:lpstr>PowerPoint Presentation</vt:lpstr>
      <vt:lpstr>ERD</vt:lpstr>
      <vt:lpstr>EERD</vt:lpstr>
      <vt:lpstr>UML –Use Case</vt:lpstr>
      <vt:lpstr>UML - Activity</vt:lpstr>
      <vt:lpstr>UML - Sequence</vt:lpstr>
      <vt:lpstr>Conclusion and Findings</vt:lpstr>
      <vt:lpstr>Key Milestones and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on the Fly</dc:title>
  <dc:creator>Rushabh Nisher</dc:creator>
  <cp:lastModifiedBy>Rushabh Nisher</cp:lastModifiedBy>
  <cp:revision>23</cp:revision>
  <dcterms:created xsi:type="dcterms:W3CDTF">2019-04-04T21:14:40Z</dcterms:created>
  <dcterms:modified xsi:type="dcterms:W3CDTF">2019-04-04T22:30:39Z</dcterms:modified>
</cp:coreProperties>
</file>