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95F-8BF3-4268-A1EF-5F97BD17945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440E-839D-4EEB-90E5-0E122FE0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Fintech Hiring trends in the largest banks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Analysing the Hiring Trends Fintech in largest banks in the 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9363"/>
            <a:ext cx="10515600" cy="3217607"/>
          </a:xfrm>
        </p:spPr>
      </p:pic>
    </p:spTree>
    <p:extLst>
      <p:ext uri="{BB962C8B-B14F-4D97-AF65-F5344CB8AC3E}">
        <p14:creationId xmlns:p14="http://schemas.microsoft.com/office/powerpoint/2010/main" val="244976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93" y="925080"/>
            <a:ext cx="9728196" cy="4351338"/>
          </a:xfrm>
        </p:spPr>
      </p:pic>
    </p:spTree>
    <p:extLst>
      <p:ext uri="{BB962C8B-B14F-4D97-AF65-F5344CB8AC3E}">
        <p14:creationId xmlns:p14="http://schemas.microsoft.com/office/powerpoint/2010/main" val="24925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357043"/>
            <a:ext cx="10238509" cy="5958222"/>
          </a:xfrm>
        </p:spPr>
      </p:pic>
    </p:spTree>
    <p:extLst>
      <p:ext uri="{BB962C8B-B14F-4D97-AF65-F5344CB8AC3E}">
        <p14:creationId xmlns:p14="http://schemas.microsoft.com/office/powerpoint/2010/main" val="34217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Fintech Hiring trends in the largest banks in the US</vt:lpstr>
      <vt:lpstr>Analysing the Hiring Trends Fintech in largest banks in the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Hiring trends in the largest banks in the US</dc:title>
  <dc:creator>Admin</dc:creator>
  <cp:lastModifiedBy>Admin</cp:lastModifiedBy>
  <cp:revision>1</cp:revision>
  <dcterms:created xsi:type="dcterms:W3CDTF">2019-02-09T04:14:55Z</dcterms:created>
  <dcterms:modified xsi:type="dcterms:W3CDTF">2019-02-09T04:23:36Z</dcterms:modified>
</cp:coreProperties>
</file>