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66" r:id="rId2"/>
    <p:sldId id="284" r:id="rId3"/>
    <p:sldId id="282" r:id="rId4"/>
    <p:sldId id="285" r:id="rId5"/>
    <p:sldId id="292" r:id="rId6"/>
    <p:sldId id="293" r:id="rId7"/>
    <p:sldId id="294" r:id="rId8"/>
    <p:sldId id="286" r:id="rId9"/>
    <p:sldId id="295" r:id="rId10"/>
    <p:sldId id="287" r:id="rId11"/>
    <p:sldId id="297" r:id="rId12"/>
    <p:sldId id="288" r:id="rId13"/>
    <p:sldId id="289" r:id="rId14"/>
    <p:sldId id="290" r:id="rId15"/>
    <p:sldId id="291" r:id="rId16"/>
    <p:sldId id="296" r:id="rId17"/>
    <p:sldId id="281" r:id="rId18"/>
  </p:sldIdLst>
  <p:sldSz cx="10693400" cy="6019800"/>
  <p:notesSz cx="10693400" cy="6019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091"/>
    <a:srgbClr val="FFFFFF"/>
    <a:srgbClr val="ED1C22"/>
    <a:srgbClr val="F01B23"/>
    <a:srgbClr val="1B458D"/>
    <a:srgbClr val="004890"/>
    <a:srgbClr val="1B458F"/>
    <a:srgbClr val="00A78D"/>
    <a:srgbClr val="00703C"/>
    <a:srgbClr val="1C46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588B03-FF1A-4A40-817F-C775B80C11A9}" v="13" dt="2023-08-04T21:36:05.29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213" autoAdjust="0"/>
  </p:normalViewPr>
  <p:slideViewPr>
    <p:cSldViewPr>
      <p:cViewPr varScale="1">
        <p:scale>
          <a:sx n="89" d="100"/>
          <a:sy n="89" d="100"/>
        </p:scale>
        <p:origin x="18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an Chawla" userId="f215620e4a12e960" providerId="LiveId" clId="{1DA72163-02E9-4B3D-85B2-E1477ED4BA6A}"/>
    <pc:docChg chg="modSld">
      <pc:chgData name="Krishan Chawla" userId="f215620e4a12e960" providerId="LiveId" clId="{1DA72163-02E9-4B3D-85B2-E1477ED4BA6A}" dt="2023-07-30T16:36:08.134" v="126" actId="20577"/>
      <pc:docMkLst>
        <pc:docMk/>
      </pc:docMkLst>
      <pc:sldChg chg="modSp mod">
        <pc:chgData name="Krishan Chawla" userId="f215620e4a12e960" providerId="LiveId" clId="{1DA72163-02E9-4B3D-85B2-E1477ED4BA6A}" dt="2023-07-30T16:36:08.134" v="126" actId="20577"/>
        <pc:sldMkLst>
          <pc:docMk/>
          <pc:sldMk cId="1704225938" sldId="266"/>
        </pc:sldMkLst>
        <pc:spChg chg="mod">
          <ac:chgData name="Krishan Chawla" userId="f215620e4a12e960" providerId="LiveId" clId="{1DA72163-02E9-4B3D-85B2-E1477ED4BA6A}" dt="2023-07-30T16:36:08.134" v="126" actId="20577"/>
          <ac:spMkLst>
            <pc:docMk/>
            <pc:sldMk cId="1704225938" sldId="266"/>
            <ac:spMk id="24" creationId="{955E9760-960A-39FD-3E18-9161DCC299B1}"/>
          </ac:spMkLst>
        </pc:spChg>
        <pc:spChg chg="mod">
          <ac:chgData name="Krishan Chawla" userId="f215620e4a12e960" providerId="LiveId" clId="{1DA72163-02E9-4B3D-85B2-E1477ED4BA6A}" dt="2023-07-30T16:28:38.276" v="39" actId="1036"/>
          <ac:spMkLst>
            <pc:docMk/>
            <pc:sldMk cId="1704225938" sldId="266"/>
            <ac:spMk id="25" creationId="{3514D7AE-6EE6-21D1-99A4-70F67B6FF992}"/>
          </ac:spMkLst>
        </pc:spChg>
      </pc:sldChg>
      <pc:sldChg chg="addSp modSp mod">
        <pc:chgData name="Krishan Chawla" userId="f215620e4a12e960" providerId="LiveId" clId="{1DA72163-02E9-4B3D-85B2-E1477ED4BA6A}" dt="2023-07-30T16:33:58.497" v="114" actId="1076"/>
        <pc:sldMkLst>
          <pc:docMk/>
          <pc:sldMk cId="1570902237" sldId="281"/>
        </pc:sldMkLst>
        <pc:spChg chg="mod">
          <ac:chgData name="Krishan Chawla" userId="f215620e4a12e960" providerId="LiveId" clId="{1DA72163-02E9-4B3D-85B2-E1477ED4BA6A}" dt="2023-07-30T16:33:14.052" v="105" actId="1076"/>
          <ac:spMkLst>
            <pc:docMk/>
            <pc:sldMk cId="1570902237" sldId="281"/>
            <ac:spMk id="9" creationId="{AA5E64B0-940A-00A8-6591-F13FC6A73B0F}"/>
          </ac:spMkLst>
        </pc:spChg>
        <pc:picChg chg="add mod">
          <ac:chgData name="Krishan Chawla" userId="f215620e4a12e960" providerId="LiveId" clId="{1DA72163-02E9-4B3D-85B2-E1477ED4BA6A}" dt="2023-07-30T16:30:08.543" v="62"/>
          <ac:picMkLst>
            <pc:docMk/>
            <pc:sldMk cId="1570902237" sldId="281"/>
            <ac:picMk id="3" creationId="{FB9F7A3C-D430-B034-0A69-8FC525402B01}"/>
          </ac:picMkLst>
        </pc:picChg>
        <pc:picChg chg="add mod">
          <ac:chgData name="Krishan Chawla" userId="f215620e4a12e960" providerId="LiveId" clId="{1DA72163-02E9-4B3D-85B2-E1477ED4BA6A}" dt="2023-07-30T16:32:59.296" v="104" actId="1076"/>
          <ac:picMkLst>
            <pc:docMk/>
            <pc:sldMk cId="1570902237" sldId="281"/>
            <ac:picMk id="5" creationId="{487D045D-2815-4776-10CA-E0277A25A68A}"/>
          </ac:picMkLst>
        </pc:picChg>
        <pc:picChg chg="mod">
          <ac:chgData name="Krishan Chawla" userId="f215620e4a12e960" providerId="LiveId" clId="{1DA72163-02E9-4B3D-85B2-E1477ED4BA6A}" dt="2023-07-30T14:56:38.344" v="7" actId="1035"/>
          <ac:picMkLst>
            <pc:docMk/>
            <pc:sldMk cId="1570902237" sldId="281"/>
            <ac:picMk id="7" creationId="{FC429E48-7748-EF9F-E30B-3B377D7E460D}"/>
          </ac:picMkLst>
        </pc:picChg>
        <pc:picChg chg="add mod modCrop">
          <ac:chgData name="Krishan Chawla" userId="f215620e4a12e960" providerId="LiveId" clId="{1DA72163-02E9-4B3D-85B2-E1477ED4BA6A}" dt="2023-07-30T16:33:58.497" v="114" actId="1076"/>
          <ac:picMkLst>
            <pc:docMk/>
            <pc:sldMk cId="1570902237" sldId="281"/>
            <ac:picMk id="11" creationId="{510D3BA6-11B7-25E9-7A32-48F02AA7ECFF}"/>
          </ac:picMkLst>
        </pc:picChg>
      </pc:sldChg>
      <pc:sldChg chg="modSp mod">
        <pc:chgData name="Krishan Chawla" userId="f215620e4a12e960" providerId="LiveId" clId="{1DA72163-02E9-4B3D-85B2-E1477ED4BA6A}" dt="2023-07-30T16:29:09.557" v="45" actId="1076"/>
        <pc:sldMkLst>
          <pc:docMk/>
          <pc:sldMk cId="2330901029" sldId="282"/>
        </pc:sldMkLst>
        <pc:spChg chg="mod">
          <ac:chgData name="Krishan Chawla" userId="f215620e4a12e960" providerId="LiveId" clId="{1DA72163-02E9-4B3D-85B2-E1477ED4BA6A}" dt="2023-07-30T16:28:51.203" v="41" actId="123"/>
          <ac:spMkLst>
            <pc:docMk/>
            <pc:sldMk cId="2330901029" sldId="282"/>
            <ac:spMk id="6" creationId="{828CBC15-6AE3-F98F-49A3-D15E6D23CC03}"/>
          </ac:spMkLst>
        </pc:spChg>
        <pc:picChg chg="mod">
          <ac:chgData name="Krishan Chawla" userId="f215620e4a12e960" providerId="LiveId" clId="{1DA72163-02E9-4B3D-85B2-E1477ED4BA6A}" dt="2023-07-30T16:29:09.557" v="45" actId="1076"/>
          <ac:picMkLst>
            <pc:docMk/>
            <pc:sldMk cId="2330901029" sldId="282"/>
            <ac:picMk id="7" creationId="{FC429E48-7748-EF9F-E30B-3B377D7E460D}"/>
          </ac:picMkLst>
        </pc:picChg>
      </pc:sldChg>
      <pc:sldChg chg="addSp modSp mod">
        <pc:chgData name="Krishan Chawla" userId="f215620e4a12e960" providerId="LiveId" clId="{1DA72163-02E9-4B3D-85B2-E1477ED4BA6A}" dt="2023-07-30T16:29:25.272" v="47"/>
        <pc:sldMkLst>
          <pc:docMk/>
          <pc:sldMk cId="2297176938" sldId="284"/>
        </pc:sldMkLst>
        <pc:picChg chg="add mod">
          <ac:chgData name="Krishan Chawla" userId="f215620e4a12e960" providerId="LiveId" clId="{1DA72163-02E9-4B3D-85B2-E1477ED4BA6A}" dt="2023-07-30T16:29:25.272" v="47"/>
          <ac:picMkLst>
            <pc:docMk/>
            <pc:sldMk cId="2297176938" sldId="284"/>
            <ac:picMk id="5" creationId="{FF6BCA10-5D0D-770B-1C46-35A781772718}"/>
          </ac:picMkLst>
        </pc:picChg>
        <pc:picChg chg="mod">
          <ac:chgData name="Krishan Chawla" userId="f215620e4a12e960" providerId="LiveId" clId="{1DA72163-02E9-4B3D-85B2-E1477ED4BA6A}" dt="2023-07-30T16:29:24.477" v="46" actId="1076"/>
          <ac:picMkLst>
            <pc:docMk/>
            <pc:sldMk cId="2297176938" sldId="284"/>
            <ac:picMk id="7" creationId="{FC429E48-7748-EF9F-E30B-3B377D7E460D}"/>
          </ac:picMkLst>
        </pc:picChg>
      </pc:sldChg>
      <pc:sldChg chg="addSp modSp mod">
        <pc:chgData name="Krishan Chawla" userId="f215620e4a12e960" providerId="LiveId" clId="{1DA72163-02E9-4B3D-85B2-E1477ED4BA6A}" dt="2023-07-30T16:29:31.339" v="49"/>
        <pc:sldMkLst>
          <pc:docMk/>
          <pc:sldMk cId="3489828408" sldId="285"/>
        </pc:sldMkLst>
        <pc:picChg chg="add mod">
          <ac:chgData name="Krishan Chawla" userId="f215620e4a12e960" providerId="LiveId" clId="{1DA72163-02E9-4B3D-85B2-E1477ED4BA6A}" dt="2023-07-30T16:29:31.339" v="49"/>
          <ac:picMkLst>
            <pc:docMk/>
            <pc:sldMk cId="3489828408" sldId="285"/>
            <ac:picMk id="5" creationId="{91DBDD00-148F-85A9-A088-C86E939EFCB3}"/>
          </ac:picMkLst>
        </pc:picChg>
        <pc:picChg chg="mod">
          <ac:chgData name="Krishan Chawla" userId="f215620e4a12e960" providerId="LiveId" clId="{1DA72163-02E9-4B3D-85B2-E1477ED4BA6A}" dt="2023-07-30T16:29:30.497" v="48" actId="1076"/>
          <ac:picMkLst>
            <pc:docMk/>
            <pc:sldMk cId="3489828408" sldId="285"/>
            <ac:picMk id="7" creationId="{FC429E48-7748-EF9F-E30B-3B377D7E460D}"/>
          </ac:picMkLst>
        </pc:picChg>
      </pc:sldChg>
      <pc:sldChg chg="addSp modSp mod">
        <pc:chgData name="Krishan Chawla" userId="f215620e4a12e960" providerId="LiveId" clId="{1DA72163-02E9-4B3D-85B2-E1477ED4BA6A}" dt="2023-07-30T16:29:37.869" v="51"/>
        <pc:sldMkLst>
          <pc:docMk/>
          <pc:sldMk cId="3623752911" sldId="286"/>
        </pc:sldMkLst>
        <pc:picChg chg="add mod">
          <ac:chgData name="Krishan Chawla" userId="f215620e4a12e960" providerId="LiveId" clId="{1DA72163-02E9-4B3D-85B2-E1477ED4BA6A}" dt="2023-07-30T16:29:37.869" v="51"/>
          <ac:picMkLst>
            <pc:docMk/>
            <pc:sldMk cId="3623752911" sldId="286"/>
            <ac:picMk id="6" creationId="{F32C4FEE-7A04-C914-24A4-01A4E16D8AFB}"/>
          </ac:picMkLst>
        </pc:picChg>
        <pc:picChg chg="mod">
          <ac:chgData name="Krishan Chawla" userId="f215620e4a12e960" providerId="LiveId" clId="{1DA72163-02E9-4B3D-85B2-E1477ED4BA6A}" dt="2023-07-30T16:29:36.797" v="50" actId="1076"/>
          <ac:picMkLst>
            <pc:docMk/>
            <pc:sldMk cId="3623752911" sldId="286"/>
            <ac:picMk id="7" creationId="{FC429E48-7748-EF9F-E30B-3B377D7E460D}"/>
          </ac:picMkLst>
        </pc:picChg>
      </pc:sldChg>
      <pc:sldChg chg="addSp modSp mod">
        <pc:chgData name="Krishan Chawla" userId="f215620e4a12e960" providerId="LiveId" clId="{1DA72163-02E9-4B3D-85B2-E1477ED4BA6A}" dt="2023-07-30T16:31:41.288" v="97" actId="1037"/>
        <pc:sldMkLst>
          <pc:docMk/>
          <pc:sldMk cId="1389335778" sldId="287"/>
        </pc:sldMkLst>
        <pc:picChg chg="add mod">
          <ac:chgData name="Krishan Chawla" userId="f215620e4a12e960" providerId="LiveId" clId="{1DA72163-02E9-4B3D-85B2-E1477ED4BA6A}" dt="2023-07-30T16:29:44.862" v="53"/>
          <ac:picMkLst>
            <pc:docMk/>
            <pc:sldMk cId="1389335778" sldId="287"/>
            <ac:picMk id="6" creationId="{2CDD5DD3-B5AB-233A-37E9-97D5035D5E24}"/>
          </ac:picMkLst>
        </pc:picChg>
        <pc:picChg chg="mod">
          <ac:chgData name="Krishan Chawla" userId="f215620e4a12e960" providerId="LiveId" clId="{1DA72163-02E9-4B3D-85B2-E1477ED4BA6A}" dt="2023-07-30T16:29:44.072" v="52" actId="1076"/>
          <ac:picMkLst>
            <pc:docMk/>
            <pc:sldMk cId="1389335778" sldId="287"/>
            <ac:picMk id="7" creationId="{FC429E48-7748-EF9F-E30B-3B377D7E460D}"/>
          </ac:picMkLst>
        </pc:picChg>
        <pc:picChg chg="mod">
          <ac:chgData name="Krishan Chawla" userId="f215620e4a12e960" providerId="LiveId" clId="{1DA72163-02E9-4B3D-85B2-E1477ED4BA6A}" dt="2023-07-30T16:31:08.992" v="82" actId="14100"/>
          <ac:picMkLst>
            <pc:docMk/>
            <pc:sldMk cId="1389335778" sldId="287"/>
            <ac:picMk id="12" creationId="{1EA528F5-5082-5A90-EFD6-3DE38AA7F305}"/>
          </ac:picMkLst>
        </pc:picChg>
        <pc:picChg chg="mod">
          <ac:chgData name="Krishan Chawla" userId="f215620e4a12e960" providerId="LiveId" clId="{1DA72163-02E9-4B3D-85B2-E1477ED4BA6A}" dt="2023-07-30T16:31:25.568" v="91" actId="1035"/>
          <ac:picMkLst>
            <pc:docMk/>
            <pc:sldMk cId="1389335778" sldId="287"/>
            <ac:picMk id="14" creationId="{E9BF5D2A-F611-0EF1-D71E-1E54C7B8866B}"/>
          </ac:picMkLst>
        </pc:picChg>
        <pc:picChg chg="mod">
          <ac:chgData name="Krishan Chawla" userId="f215620e4a12e960" providerId="LiveId" clId="{1DA72163-02E9-4B3D-85B2-E1477ED4BA6A}" dt="2023-07-30T16:30:59.049" v="80" actId="1036"/>
          <ac:picMkLst>
            <pc:docMk/>
            <pc:sldMk cId="1389335778" sldId="287"/>
            <ac:picMk id="16" creationId="{B326F571-F682-188A-FAB2-C0129CA8BA2D}"/>
          </ac:picMkLst>
        </pc:picChg>
        <pc:picChg chg="mod">
          <ac:chgData name="Krishan Chawla" userId="f215620e4a12e960" providerId="LiveId" clId="{1DA72163-02E9-4B3D-85B2-E1477ED4BA6A}" dt="2023-07-30T16:31:41.288" v="97" actId="1037"/>
          <ac:picMkLst>
            <pc:docMk/>
            <pc:sldMk cId="1389335778" sldId="287"/>
            <ac:picMk id="20" creationId="{43D4FBC7-036E-26B5-0DBE-B26E4646D013}"/>
          </ac:picMkLst>
        </pc:picChg>
      </pc:sldChg>
      <pc:sldChg chg="addSp modSp mod">
        <pc:chgData name="Krishan Chawla" userId="f215620e4a12e960" providerId="LiveId" clId="{1DA72163-02E9-4B3D-85B2-E1477ED4BA6A}" dt="2023-07-30T16:29:50.695" v="55"/>
        <pc:sldMkLst>
          <pc:docMk/>
          <pc:sldMk cId="3904006603" sldId="288"/>
        </pc:sldMkLst>
        <pc:picChg chg="add mod">
          <ac:chgData name="Krishan Chawla" userId="f215620e4a12e960" providerId="LiveId" clId="{1DA72163-02E9-4B3D-85B2-E1477ED4BA6A}" dt="2023-07-30T16:29:50.695" v="55"/>
          <ac:picMkLst>
            <pc:docMk/>
            <pc:sldMk cId="3904006603" sldId="288"/>
            <ac:picMk id="6" creationId="{1DF44410-5B29-FBAE-D101-4337D5943514}"/>
          </ac:picMkLst>
        </pc:picChg>
        <pc:picChg chg="mod">
          <ac:chgData name="Krishan Chawla" userId="f215620e4a12e960" providerId="LiveId" clId="{1DA72163-02E9-4B3D-85B2-E1477ED4BA6A}" dt="2023-07-30T16:29:50.005" v="54" actId="1076"/>
          <ac:picMkLst>
            <pc:docMk/>
            <pc:sldMk cId="3904006603" sldId="288"/>
            <ac:picMk id="7" creationId="{FC429E48-7748-EF9F-E30B-3B377D7E460D}"/>
          </ac:picMkLst>
        </pc:picChg>
      </pc:sldChg>
      <pc:sldChg chg="addSp modSp mod">
        <pc:chgData name="Krishan Chawla" userId="f215620e4a12e960" providerId="LiveId" clId="{1DA72163-02E9-4B3D-85B2-E1477ED4BA6A}" dt="2023-07-30T16:29:55.823" v="57"/>
        <pc:sldMkLst>
          <pc:docMk/>
          <pc:sldMk cId="2243733970" sldId="289"/>
        </pc:sldMkLst>
        <pc:picChg chg="add mod">
          <ac:chgData name="Krishan Chawla" userId="f215620e4a12e960" providerId="LiveId" clId="{1DA72163-02E9-4B3D-85B2-E1477ED4BA6A}" dt="2023-07-30T16:29:55.823" v="57"/>
          <ac:picMkLst>
            <pc:docMk/>
            <pc:sldMk cId="2243733970" sldId="289"/>
            <ac:picMk id="6" creationId="{59A5BE19-AB5E-C5D2-793C-B62EB63AD20A}"/>
          </ac:picMkLst>
        </pc:picChg>
        <pc:picChg chg="mod">
          <ac:chgData name="Krishan Chawla" userId="f215620e4a12e960" providerId="LiveId" clId="{1DA72163-02E9-4B3D-85B2-E1477ED4BA6A}" dt="2023-07-30T16:29:54.909" v="56" actId="1076"/>
          <ac:picMkLst>
            <pc:docMk/>
            <pc:sldMk cId="2243733970" sldId="289"/>
            <ac:picMk id="7" creationId="{FC429E48-7748-EF9F-E30B-3B377D7E460D}"/>
          </ac:picMkLst>
        </pc:picChg>
      </pc:sldChg>
      <pc:sldChg chg="addSp modSp mod">
        <pc:chgData name="Krishan Chawla" userId="f215620e4a12e960" providerId="LiveId" clId="{1DA72163-02E9-4B3D-85B2-E1477ED4BA6A}" dt="2023-07-30T16:30:00.343" v="59"/>
        <pc:sldMkLst>
          <pc:docMk/>
          <pc:sldMk cId="2552322940" sldId="290"/>
        </pc:sldMkLst>
        <pc:picChg chg="add mod">
          <ac:chgData name="Krishan Chawla" userId="f215620e4a12e960" providerId="LiveId" clId="{1DA72163-02E9-4B3D-85B2-E1477ED4BA6A}" dt="2023-07-30T16:30:00.343" v="59"/>
          <ac:picMkLst>
            <pc:docMk/>
            <pc:sldMk cId="2552322940" sldId="290"/>
            <ac:picMk id="6" creationId="{126B8959-45D9-CA47-AC36-EE2FF0887B8B}"/>
          </ac:picMkLst>
        </pc:picChg>
        <pc:picChg chg="mod">
          <ac:chgData name="Krishan Chawla" userId="f215620e4a12e960" providerId="LiveId" clId="{1DA72163-02E9-4B3D-85B2-E1477ED4BA6A}" dt="2023-07-30T16:29:59.471" v="58" actId="1076"/>
          <ac:picMkLst>
            <pc:docMk/>
            <pc:sldMk cId="2552322940" sldId="290"/>
            <ac:picMk id="7" creationId="{FC429E48-7748-EF9F-E30B-3B377D7E460D}"/>
          </ac:picMkLst>
        </pc:picChg>
      </pc:sldChg>
      <pc:sldChg chg="addSp modSp mod">
        <pc:chgData name="Krishan Chawla" userId="f215620e4a12e960" providerId="LiveId" clId="{1DA72163-02E9-4B3D-85B2-E1477ED4BA6A}" dt="2023-07-30T16:30:04.484" v="61"/>
        <pc:sldMkLst>
          <pc:docMk/>
          <pc:sldMk cId="1839637337" sldId="291"/>
        </pc:sldMkLst>
        <pc:picChg chg="add mod">
          <ac:chgData name="Krishan Chawla" userId="f215620e4a12e960" providerId="LiveId" clId="{1DA72163-02E9-4B3D-85B2-E1477ED4BA6A}" dt="2023-07-30T16:30:04.484" v="61"/>
          <ac:picMkLst>
            <pc:docMk/>
            <pc:sldMk cId="1839637337" sldId="291"/>
            <ac:picMk id="6" creationId="{F812ED2B-DA37-E6A5-F9D0-1EE20E2EA028}"/>
          </ac:picMkLst>
        </pc:picChg>
        <pc:picChg chg="mod">
          <ac:chgData name="Krishan Chawla" userId="f215620e4a12e960" providerId="LiveId" clId="{1DA72163-02E9-4B3D-85B2-E1477ED4BA6A}" dt="2023-07-30T16:30:03.824" v="60" actId="1076"/>
          <ac:picMkLst>
            <pc:docMk/>
            <pc:sldMk cId="1839637337" sldId="291"/>
            <ac:picMk id="7" creationId="{FC429E48-7748-EF9F-E30B-3B377D7E460D}"/>
          </ac:picMkLst>
        </pc:picChg>
      </pc:sldChg>
    </pc:docChg>
  </pc:docChgLst>
  <pc:docChgLst>
    <pc:chgData name="Rushanthi Baskaran" userId="2b144494-ca9b-4346-8782-2fdf58d760ae" providerId="ADAL" clId="{0EAE8522-4325-479A-ABB6-B6B67087423F}"/>
    <pc:docChg chg="undo redo custSel addSld delSld modSld sldOrd">
      <pc:chgData name="Rushanthi Baskaran" userId="2b144494-ca9b-4346-8782-2fdf58d760ae" providerId="ADAL" clId="{0EAE8522-4325-479A-ABB6-B6B67087423F}" dt="2023-07-28T21:12:11.166" v="2453" actId="20577"/>
      <pc:docMkLst>
        <pc:docMk/>
      </pc:docMkLst>
      <pc:sldChg chg="modSp mod">
        <pc:chgData name="Rushanthi Baskaran" userId="2b144494-ca9b-4346-8782-2fdf58d760ae" providerId="ADAL" clId="{0EAE8522-4325-479A-ABB6-B6B67087423F}" dt="2023-07-28T21:12:11.166" v="2453" actId="20577"/>
        <pc:sldMkLst>
          <pc:docMk/>
          <pc:sldMk cId="1704225938" sldId="266"/>
        </pc:sldMkLst>
        <pc:spChg chg="mod">
          <ac:chgData name="Rushanthi Baskaran" userId="2b144494-ca9b-4346-8782-2fdf58d760ae" providerId="ADAL" clId="{0EAE8522-4325-479A-ABB6-B6B67087423F}" dt="2023-07-28T21:12:11.166" v="2453" actId="20577"/>
          <ac:spMkLst>
            <pc:docMk/>
            <pc:sldMk cId="1704225938" sldId="266"/>
            <ac:spMk id="24" creationId="{955E9760-960A-39FD-3E18-9161DCC299B1}"/>
          </ac:spMkLst>
        </pc:spChg>
      </pc:sldChg>
      <pc:sldChg chg="modSp del mod">
        <pc:chgData name="Rushanthi Baskaran" userId="2b144494-ca9b-4346-8782-2fdf58d760ae" providerId="ADAL" clId="{0EAE8522-4325-479A-ABB6-B6B67087423F}" dt="2023-07-28T17:46:48.378" v="453" actId="47"/>
        <pc:sldMkLst>
          <pc:docMk/>
          <pc:sldMk cId="1206752717" sldId="276"/>
        </pc:sldMkLst>
        <pc:spChg chg="mod">
          <ac:chgData name="Rushanthi Baskaran" userId="2b144494-ca9b-4346-8782-2fdf58d760ae" providerId="ADAL" clId="{0EAE8522-4325-479A-ABB6-B6B67087423F}" dt="2023-07-28T17:36:05.455" v="6" actId="20577"/>
          <ac:spMkLst>
            <pc:docMk/>
            <pc:sldMk cId="1206752717" sldId="276"/>
            <ac:spMk id="5" creationId="{7B852CD6-55C4-66F6-71A7-8450B65BA1A6}"/>
          </ac:spMkLst>
        </pc:spChg>
        <pc:spChg chg="mod">
          <ac:chgData name="Rushanthi Baskaran" userId="2b144494-ca9b-4346-8782-2fdf58d760ae" providerId="ADAL" clId="{0EAE8522-4325-479A-ABB6-B6B67087423F}" dt="2023-07-28T17:40:51.788" v="248" actId="2710"/>
          <ac:spMkLst>
            <pc:docMk/>
            <pc:sldMk cId="1206752717" sldId="276"/>
            <ac:spMk id="6" creationId="{828CBC15-6AE3-F98F-49A3-D15E6D23CC03}"/>
          </ac:spMkLst>
        </pc:spChg>
      </pc:sldChg>
      <pc:sldChg chg="modSp mod modNotesTx">
        <pc:chgData name="Rushanthi Baskaran" userId="2b144494-ca9b-4346-8782-2fdf58d760ae" providerId="ADAL" clId="{0EAE8522-4325-479A-ABB6-B6B67087423F}" dt="2023-07-28T20:52:47.211" v="2120"/>
        <pc:sldMkLst>
          <pc:docMk/>
          <pc:sldMk cId="2330901029" sldId="282"/>
        </pc:sldMkLst>
        <pc:spChg chg="mod">
          <ac:chgData name="Rushanthi Baskaran" userId="2b144494-ca9b-4346-8782-2fdf58d760ae" providerId="ADAL" clId="{0EAE8522-4325-479A-ABB6-B6B67087423F}" dt="2023-07-28T17:41:43.483" v="296" actId="14100"/>
          <ac:spMkLst>
            <pc:docMk/>
            <pc:sldMk cId="2330901029" sldId="282"/>
            <ac:spMk id="5" creationId="{7B852CD6-55C4-66F6-71A7-8450B65BA1A6}"/>
          </ac:spMkLst>
        </pc:spChg>
        <pc:spChg chg="mod">
          <ac:chgData name="Rushanthi Baskaran" userId="2b144494-ca9b-4346-8782-2fdf58d760ae" providerId="ADAL" clId="{0EAE8522-4325-479A-ABB6-B6B67087423F}" dt="2023-07-28T17:45:27.914" v="443" actId="20577"/>
          <ac:spMkLst>
            <pc:docMk/>
            <pc:sldMk cId="2330901029" sldId="282"/>
            <ac:spMk id="6" creationId="{828CBC15-6AE3-F98F-49A3-D15E6D23CC03}"/>
          </ac:spMkLst>
        </pc:spChg>
      </pc:sldChg>
      <pc:sldChg chg="del">
        <pc:chgData name="Rushanthi Baskaran" userId="2b144494-ca9b-4346-8782-2fdf58d760ae" providerId="ADAL" clId="{0EAE8522-4325-479A-ABB6-B6B67087423F}" dt="2023-07-28T17:47:00.880" v="455" actId="47"/>
        <pc:sldMkLst>
          <pc:docMk/>
          <pc:sldMk cId="2245399669" sldId="283"/>
        </pc:sldMkLst>
      </pc:sldChg>
      <pc:sldChg chg="new del">
        <pc:chgData name="Rushanthi Baskaran" userId="2b144494-ca9b-4346-8782-2fdf58d760ae" providerId="ADAL" clId="{0EAE8522-4325-479A-ABB6-B6B67087423F}" dt="2023-07-28T17:45:55.026" v="445" actId="680"/>
        <pc:sldMkLst>
          <pc:docMk/>
          <pc:sldMk cId="213803826" sldId="284"/>
        </pc:sldMkLst>
      </pc:sldChg>
      <pc:sldChg chg="new del">
        <pc:chgData name="Rushanthi Baskaran" userId="2b144494-ca9b-4346-8782-2fdf58d760ae" providerId="ADAL" clId="{0EAE8522-4325-479A-ABB6-B6B67087423F}" dt="2023-07-28T17:46:12.733" v="447" actId="680"/>
        <pc:sldMkLst>
          <pc:docMk/>
          <pc:sldMk cId="1138431361" sldId="284"/>
        </pc:sldMkLst>
      </pc:sldChg>
      <pc:sldChg chg="addSp delSp modSp add mod ord">
        <pc:chgData name="Rushanthi Baskaran" userId="2b144494-ca9b-4346-8782-2fdf58d760ae" providerId="ADAL" clId="{0EAE8522-4325-479A-ABB6-B6B67087423F}" dt="2023-07-28T20:23:33.734" v="1877" actId="20577"/>
        <pc:sldMkLst>
          <pc:docMk/>
          <pc:sldMk cId="2297176938" sldId="284"/>
        </pc:sldMkLst>
        <pc:spChg chg="del">
          <ac:chgData name="Rushanthi Baskaran" userId="2b144494-ca9b-4346-8782-2fdf58d760ae" providerId="ADAL" clId="{0EAE8522-4325-479A-ABB6-B6B67087423F}" dt="2023-07-28T17:46:36.329" v="449" actId="478"/>
          <ac:spMkLst>
            <pc:docMk/>
            <pc:sldMk cId="2297176938" sldId="284"/>
            <ac:spMk id="5" creationId="{7B852CD6-55C4-66F6-71A7-8450B65BA1A6}"/>
          </ac:spMkLst>
        </pc:spChg>
        <pc:spChg chg="del">
          <ac:chgData name="Rushanthi Baskaran" userId="2b144494-ca9b-4346-8782-2fdf58d760ae" providerId="ADAL" clId="{0EAE8522-4325-479A-ABB6-B6B67087423F}" dt="2023-07-28T17:46:36.329" v="449" actId="478"/>
          <ac:spMkLst>
            <pc:docMk/>
            <pc:sldMk cId="2297176938" sldId="284"/>
            <ac:spMk id="6" creationId="{828CBC15-6AE3-F98F-49A3-D15E6D23CC03}"/>
          </ac:spMkLst>
        </pc:spChg>
        <pc:spChg chg="add mod">
          <ac:chgData name="Rushanthi Baskaran" userId="2b144494-ca9b-4346-8782-2fdf58d760ae" providerId="ADAL" clId="{0EAE8522-4325-479A-ABB6-B6B67087423F}" dt="2023-07-28T17:46:44.189" v="450"/>
          <ac:spMkLst>
            <pc:docMk/>
            <pc:sldMk cId="2297176938" sldId="284"/>
            <ac:spMk id="9" creationId="{B8E0488E-5CFE-BD49-B26C-2F933D407EF3}"/>
          </ac:spMkLst>
        </pc:spChg>
        <pc:spChg chg="add mod">
          <ac:chgData name="Rushanthi Baskaran" userId="2b144494-ca9b-4346-8782-2fdf58d760ae" providerId="ADAL" clId="{0EAE8522-4325-479A-ABB6-B6B67087423F}" dt="2023-07-28T20:23:33.734" v="1877" actId="20577"/>
          <ac:spMkLst>
            <pc:docMk/>
            <pc:sldMk cId="2297176938" sldId="284"/>
            <ac:spMk id="10" creationId="{026B4F15-941E-56F7-8518-974956356234}"/>
          </ac:spMkLst>
        </pc:spChg>
      </pc:sldChg>
      <pc:sldChg chg="addSp delSp modSp add mod">
        <pc:chgData name="Rushanthi Baskaran" userId="2b144494-ca9b-4346-8782-2fdf58d760ae" providerId="ADAL" clId="{0EAE8522-4325-479A-ABB6-B6B67087423F}" dt="2023-07-28T18:17:17.759" v="1198" actId="1076"/>
        <pc:sldMkLst>
          <pc:docMk/>
          <pc:sldMk cId="3489828408" sldId="285"/>
        </pc:sldMkLst>
        <pc:spChg chg="del">
          <ac:chgData name="Rushanthi Baskaran" userId="2b144494-ca9b-4346-8782-2fdf58d760ae" providerId="ADAL" clId="{0EAE8522-4325-479A-ABB6-B6B67087423F}" dt="2023-07-28T17:47:11.304" v="456" actId="478"/>
          <ac:spMkLst>
            <pc:docMk/>
            <pc:sldMk cId="3489828408" sldId="285"/>
            <ac:spMk id="5" creationId="{7B852CD6-55C4-66F6-71A7-8450B65BA1A6}"/>
          </ac:spMkLst>
        </pc:spChg>
        <pc:spChg chg="del">
          <ac:chgData name="Rushanthi Baskaran" userId="2b144494-ca9b-4346-8782-2fdf58d760ae" providerId="ADAL" clId="{0EAE8522-4325-479A-ABB6-B6B67087423F}" dt="2023-07-28T17:47:11.304" v="456" actId="478"/>
          <ac:spMkLst>
            <pc:docMk/>
            <pc:sldMk cId="3489828408" sldId="285"/>
            <ac:spMk id="6" creationId="{828CBC15-6AE3-F98F-49A3-D15E6D23CC03}"/>
          </ac:spMkLst>
        </pc:spChg>
        <pc:spChg chg="add mod">
          <ac:chgData name="Rushanthi Baskaran" userId="2b144494-ca9b-4346-8782-2fdf58d760ae" providerId="ADAL" clId="{0EAE8522-4325-479A-ABB6-B6B67087423F}" dt="2023-07-28T17:49:56.640" v="580" actId="20577"/>
          <ac:spMkLst>
            <pc:docMk/>
            <pc:sldMk cId="3489828408" sldId="285"/>
            <ac:spMk id="9" creationId="{25F0E8A5-6EAA-A3ED-4E29-5641304F96BE}"/>
          </ac:spMkLst>
        </pc:spChg>
        <pc:spChg chg="add del mod">
          <ac:chgData name="Rushanthi Baskaran" userId="2b144494-ca9b-4346-8782-2fdf58d760ae" providerId="ADAL" clId="{0EAE8522-4325-479A-ABB6-B6B67087423F}" dt="2023-07-28T17:48:07.212" v="476"/>
          <ac:spMkLst>
            <pc:docMk/>
            <pc:sldMk cId="3489828408" sldId="285"/>
            <ac:spMk id="10" creationId="{5F3BC25C-B734-3820-B3BB-91B562A0F5DC}"/>
          </ac:spMkLst>
        </pc:spChg>
        <pc:spChg chg="add mod">
          <ac:chgData name="Rushanthi Baskaran" userId="2b144494-ca9b-4346-8782-2fdf58d760ae" providerId="ADAL" clId="{0EAE8522-4325-479A-ABB6-B6B67087423F}" dt="2023-07-28T18:16:07.650" v="1187" actId="20577"/>
          <ac:spMkLst>
            <pc:docMk/>
            <pc:sldMk cId="3489828408" sldId="285"/>
            <ac:spMk id="12" creationId="{24831ECF-DFB1-41AD-66D6-37A1E7172A94}"/>
          </ac:spMkLst>
        </pc:spChg>
        <pc:picChg chg="add mod">
          <ac:chgData name="Rushanthi Baskaran" userId="2b144494-ca9b-4346-8782-2fdf58d760ae" providerId="ADAL" clId="{0EAE8522-4325-479A-ABB6-B6B67087423F}" dt="2023-07-28T18:16:36.083" v="1191" actId="1076"/>
          <ac:picMkLst>
            <pc:docMk/>
            <pc:sldMk cId="3489828408" sldId="285"/>
            <ac:picMk id="14" creationId="{62D4C022-B6C5-9971-F70F-98F863E600FC}"/>
          </ac:picMkLst>
        </pc:picChg>
        <pc:picChg chg="add mod">
          <ac:chgData name="Rushanthi Baskaran" userId="2b144494-ca9b-4346-8782-2fdf58d760ae" providerId="ADAL" clId="{0EAE8522-4325-479A-ABB6-B6B67087423F}" dt="2023-07-28T18:17:02.624" v="1195" actId="1076"/>
          <ac:picMkLst>
            <pc:docMk/>
            <pc:sldMk cId="3489828408" sldId="285"/>
            <ac:picMk id="16" creationId="{EC1BC3FC-E2FB-BDAA-E414-571B4338DF95}"/>
          </ac:picMkLst>
        </pc:picChg>
        <pc:picChg chg="add mod">
          <ac:chgData name="Rushanthi Baskaran" userId="2b144494-ca9b-4346-8782-2fdf58d760ae" providerId="ADAL" clId="{0EAE8522-4325-479A-ABB6-B6B67087423F}" dt="2023-07-28T18:17:17.759" v="1198" actId="1076"/>
          <ac:picMkLst>
            <pc:docMk/>
            <pc:sldMk cId="3489828408" sldId="285"/>
            <ac:picMk id="18" creationId="{78CCD679-10FF-F1B1-9113-D0A36AC03C5E}"/>
          </ac:picMkLst>
        </pc:picChg>
        <pc:picChg chg="add mod">
          <ac:chgData name="Rushanthi Baskaran" userId="2b144494-ca9b-4346-8782-2fdf58d760ae" providerId="ADAL" clId="{0EAE8522-4325-479A-ABB6-B6B67087423F}" dt="2023-07-28T18:17:13.760" v="1197" actId="1076"/>
          <ac:picMkLst>
            <pc:docMk/>
            <pc:sldMk cId="3489828408" sldId="285"/>
            <ac:picMk id="20" creationId="{913F393A-D8E1-8B5D-6826-DEEDC7FB1401}"/>
          </ac:picMkLst>
        </pc:picChg>
      </pc:sldChg>
      <pc:sldChg chg="addSp delSp modSp add mod ord">
        <pc:chgData name="Rushanthi Baskaran" userId="2b144494-ca9b-4346-8782-2fdf58d760ae" providerId="ADAL" clId="{0EAE8522-4325-479A-ABB6-B6B67087423F}" dt="2023-07-28T20:29:21.020" v="2006" actId="572"/>
        <pc:sldMkLst>
          <pc:docMk/>
          <pc:sldMk cId="3623752911" sldId="286"/>
        </pc:sldMkLst>
        <pc:spChg chg="mod">
          <ac:chgData name="Rushanthi Baskaran" userId="2b144494-ca9b-4346-8782-2fdf58d760ae" providerId="ADAL" clId="{0EAE8522-4325-479A-ABB6-B6B67087423F}" dt="2023-07-28T19:30:47.377" v="1547" actId="1076"/>
          <ac:spMkLst>
            <pc:docMk/>
            <pc:sldMk cId="3623752911" sldId="286"/>
            <ac:spMk id="2" creationId="{D35B256F-7DDD-D461-4275-6AEE08A8C6CA}"/>
          </ac:spMkLst>
        </pc:spChg>
        <pc:spChg chg="mod">
          <ac:chgData name="Rushanthi Baskaran" userId="2b144494-ca9b-4346-8782-2fdf58d760ae" providerId="ADAL" clId="{0EAE8522-4325-479A-ABB6-B6B67087423F}" dt="2023-07-28T19:30:47.377" v="1547" actId="1076"/>
          <ac:spMkLst>
            <pc:docMk/>
            <pc:sldMk cId="3623752911" sldId="286"/>
            <ac:spMk id="3" creationId="{B8AD9C1D-E12A-1717-9C62-5FDA7C8F5249}"/>
          </ac:spMkLst>
        </pc:spChg>
        <pc:spChg chg="mod">
          <ac:chgData name="Rushanthi Baskaran" userId="2b144494-ca9b-4346-8782-2fdf58d760ae" providerId="ADAL" clId="{0EAE8522-4325-479A-ABB6-B6B67087423F}" dt="2023-07-28T19:30:47.377" v="1547" actId="1076"/>
          <ac:spMkLst>
            <pc:docMk/>
            <pc:sldMk cId="3623752911" sldId="286"/>
            <ac:spMk id="4" creationId="{0AB5CE24-3351-7BE5-D776-6823F698E412}"/>
          </ac:spMkLst>
        </pc:spChg>
        <pc:spChg chg="mod">
          <ac:chgData name="Rushanthi Baskaran" userId="2b144494-ca9b-4346-8782-2fdf58d760ae" providerId="ADAL" clId="{0EAE8522-4325-479A-ABB6-B6B67087423F}" dt="2023-07-28T19:30:47.377" v="1547" actId="1076"/>
          <ac:spMkLst>
            <pc:docMk/>
            <pc:sldMk cId="3623752911" sldId="286"/>
            <ac:spMk id="5" creationId="{7B852CD6-55C4-66F6-71A7-8450B65BA1A6}"/>
          </ac:spMkLst>
        </pc:spChg>
        <pc:spChg chg="del mod">
          <ac:chgData name="Rushanthi Baskaran" userId="2b144494-ca9b-4346-8782-2fdf58d760ae" providerId="ADAL" clId="{0EAE8522-4325-479A-ABB6-B6B67087423F}" dt="2023-07-28T19:27:45.288" v="1474" actId="478"/>
          <ac:spMkLst>
            <pc:docMk/>
            <pc:sldMk cId="3623752911" sldId="286"/>
            <ac:spMk id="6" creationId="{828CBC15-6AE3-F98F-49A3-D15E6D23CC03}"/>
          </ac:spMkLst>
        </pc:spChg>
        <pc:spChg chg="mod">
          <ac:chgData name="Rushanthi Baskaran" userId="2b144494-ca9b-4346-8782-2fdf58d760ae" providerId="ADAL" clId="{0EAE8522-4325-479A-ABB6-B6B67087423F}" dt="2023-07-28T19:30:47.377" v="1547" actId="1076"/>
          <ac:spMkLst>
            <pc:docMk/>
            <pc:sldMk cId="3623752911" sldId="286"/>
            <ac:spMk id="8" creationId="{F6958722-2404-5348-1A6A-1F66BBB18937}"/>
          </ac:spMkLst>
        </pc:spChg>
        <pc:graphicFrameChg chg="add mod modGraphic">
          <ac:chgData name="Rushanthi Baskaran" userId="2b144494-ca9b-4346-8782-2fdf58d760ae" providerId="ADAL" clId="{0EAE8522-4325-479A-ABB6-B6B67087423F}" dt="2023-07-28T20:29:21.020" v="2006" actId="572"/>
          <ac:graphicFrameMkLst>
            <pc:docMk/>
            <pc:sldMk cId="3623752911" sldId="286"/>
            <ac:graphicFrameMk id="12" creationId="{C8D00950-8981-C9B9-566C-018DC8D585AB}"/>
          </ac:graphicFrameMkLst>
        </pc:graphicFrameChg>
        <pc:picChg chg="mod">
          <ac:chgData name="Rushanthi Baskaran" userId="2b144494-ca9b-4346-8782-2fdf58d760ae" providerId="ADAL" clId="{0EAE8522-4325-479A-ABB6-B6B67087423F}" dt="2023-07-28T19:30:47.377" v="1547" actId="1076"/>
          <ac:picMkLst>
            <pc:docMk/>
            <pc:sldMk cId="3623752911" sldId="286"/>
            <ac:picMk id="7" creationId="{FC429E48-7748-EF9F-E30B-3B377D7E460D}"/>
          </ac:picMkLst>
        </pc:picChg>
        <pc:picChg chg="add mod ord">
          <ac:chgData name="Rushanthi Baskaran" userId="2b144494-ca9b-4346-8782-2fdf58d760ae" providerId="ADAL" clId="{0EAE8522-4325-479A-ABB6-B6B67087423F}" dt="2023-07-28T19:33:08.885" v="1568" actId="14100"/>
          <ac:picMkLst>
            <pc:docMk/>
            <pc:sldMk cId="3623752911" sldId="286"/>
            <ac:picMk id="10" creationId="{3514B14F-93B6-9927-E642-65BDD7BC4C95}"/>
          </ac:picMkLst>
        </pc:picChg>
        <pc:picChg chg="mod">
          <ac:chgData name="Rushanthi Baskaran" userId="2b144494-ca9b-4346-8782-2fdf58d760ae" providerId="ADAL" clId="{0EAE8522-4325-479A-ABB6-B6B67087423F}" dt="2023-07-28T19:30:47.377" v="1547" actId="1076"/>
          <ac:picMkLst>
            <pc:docMk/>
            <pc:sldMk cId="3623752911" sldId="286"/>
            <ac:picMk id="11" creationId="{9DB718A1-D92B-DB9C-37A6-90A70AE06512}"/>
          </ac:picMkLst>
        </pc:picChg>
        <pc:picChg chg="add mod">
          <ac:chgData name="Rushanthi Baskaran" userId="2b144494-ca9b-4346-8782-2fdf58d760ae" providerId="ADAL" clId="{0EAE8522-4325-479A-ABB6-B6B67087423F}" dt="2023-07-28T19:31:41.803" v="1556" actId="14100"/>
          <ac:picMkLst>
            <pc:docMk/>
            <pc:sldMk cId="3623752911" sldId="286"/>
            <ac:picMk id="14" creationId="{646326C6-1BB8-D025-B420-4F61D4C1275F}"/>
          </ac:picMkLst>
        </pc:picChg>
        <pc:picChg chg="add del mod">
          <ac:chgData name="Rushanthi Baskaran" userId="2b144494-ca9b-4346-8782-2fdf58d760ae" providerId="ADAL" clId="{0EAE8522-4325-479A-ABB6-B6B67087423F}" dt="2023-07-28T19:29:20.378" v="1533" actId="22"/>
          <ac:picMkLst>
            <pc:docMk/>
            <pc:sldMk cId="3623752911" sldId="286"/>
            <ac:picMk id="16" creationId="{13976BDA-917A-151A-7246-F2D1E24CE2AC}"/>
          </ac:picMkLst>
        </pc:picChg>
        <pc:picChg chg="add mod">
          <ac:chgData name="Rushanthi Baskaran" userId="2b144494-ca9b-4346-8782-2fdf58d760ae" providerId="ADAL" clId="{0EAE8522-4325-479A-ABB6-B6B67087423F}" dt="2023-07-28T19:33:05.862" v="1567" actId="14100"/>
          <ac:picMkLst>
            <pc:docMk/>
            <pc:sldMk cId="3623752911" sldId="286"/>
            <ac:picMk id="18" creationId="{4F673104-4024-88B0-6EFD-48050EC20B07}"/>
          </ac:picMkLst>
        </pc:picChg>
        <pc:picChg chg="add mod">
          <ac:chgData name="Rushanthi Baskaran" userId="2b144494-ca9b-4346-8782-2fdf58d760ae" providerId="ADAL" clId="{0EAE8522-4325-479A-ABB6-B6B67087423F}" dt="2023-07-28T19:33:03.261" v="1566" actId="14100"/>
          <ac:picMkLst>
            <pc:docMk/>
            <pc:sldMk cId="3623752911" sldId="286"/>
            <ac:picMk id="20" creationId="{503F9AEE-C476-C1C4-C41D-8AEB6C08A56E}"/>
          </ac:picMkLst>
        </pc:picChg>
        <pc:picChg chg="add mod">
          <ac:chgData name="Rushanthi Baskaran" userId="2b144494-ca9b-4346-8782-2fdf58d760ae" providerId="ADAL" clId="{0EAE8522-4325-479A-ABB6-B6B67087423F}" dt="2023-07-28T19:35:57.221" v="1652" actId="14100"/>
          <ac:picMkLst>
            <pc:docMk/>
            <pc:sldMk cId="3623752911" sldId="286"/>
            <ac:picMk id="22" creationId="{58C96D0A-C41F-86E3-0A96-59472AD35BC7}"/>
          </ac:picMkLst>
        </pc:picChg>
        <pc:picChg chg="add mod">
          <ac:chgData name="Rushanthi Baskaran" userId="2b144494-ca9b-4346-8782-2fdf58d760ae" providerId="ADAL" clId="{0EAE8522-4325-479A-ABB6-B6B67087423F}" dt="2023-07-28T19:36:27.165" v="1659" actId="1076"/>
          <ac:picMkLst>
            <pc:docMk/>
            <pc:sldMk cId="3623752911" sldId="286"/>
            <ac:picMk id="24" creationId="{DDF0C9CC-A225-AB10-1FD6-7CD4C3C8908D}"/>
          </ac:picMkLst>
        </pc:picChg>
        <pc:picChg chg="add mod">
          <ac:chgData name="Rushanthi Baskaran" userId="2b144494-ca9b-4346-8782-2fdf58d760ae" providerId="ADAL" clId="{0EAE8522-4325-479A-ABB6-B6B67087423F}" dt="2023-07-28T19:58:22.419" v="1691" actId="1076"/>
          <ac:picMkLst>
            <pc:docMk/>
            <pc:sldMk cId="3623752911" sldId="286"/>
            <ac:picMk id="26" creationId="{76FB43B1-FDD8-BA38-7002-97AA1FE6B742}"/>
          </ac:picMkLst>
        </pc:picChg>
        <pc:picChg chg="add del mod">
          <ac:chgData name="Rushanthi Baskaran" userId="2b144494-ca9b-4346-8782-2fdf58d760ae" providerId="ADAL" clId="{0EAE8522-4325-479A-ABB6-B6B67087423F}" dt="2023-07-28T19:59:06.811" v="1694" actId="478"/>
          <ac:picMkLst>
            <pc:docMk/>
            <pc:sldMk cId="3623752911" sldId="286"/>
            <ac:picMk id="28" creationId="{737A1BD6-D083-1AF0-5B94-C708803CC51D}"/>
          </ac:picMkLst>
        </pc:picChg>
        <pc:picChg chg="add mod">
          <ac:chgData name="Rushanthi Baskaran" userId="2b144494-ca9b-4346-8782-2fdf58d760ae" providerId="ADAL" clId="{0EAE8522-4325-479A-ABB6-B6B67087423F}" dt="2023-07-28T19:59:24.816" v="1701" actId="1076"/>
          <ac:picMkLst>
            <pc:docMk/>
            <pc:sldMk cId="3623752911" sldId="286"/>
            <ac:picMk id="30" creationId="{8E8F318F-D3DB-594D-29F9-CB346111B515}"/>
          </ac:picMkLst>
        </pc:picChg>
        <pc:picChg chg="add mod">
          <ac:chgData name="Rushanthi Baskaran" userId="2b144494-ca9b-4346-8782-2fdf58d760ae" providerId="ADAL" clId="{0EAE8522-4325-479A-ABB6-B6B67087423F}" dt="2023-07-28T20:02:34.432" v="1753" actId="1076"/>
          <ac:picMkLst>
            <pc:docMk/>
            <pc:sldMk cId="3623752911" sldId="286"/>
            <ac:picMk id="32" creationId="{37476BF4-5B49-841B-2ABA-83579C8368EB}"/>
          </ac:picMkLst>
        </pc:picChg>
        <pc:picChg chg="add mod">
          <ac:chgData name="Rushanthi Baskaran" userId="2b144494-ca9b-4346-8782-2fdf58d760ae" providerId="ADAL" clId="{0EAE8522-4325-479A-ABB6-B6B67087423F}" dt="2023-07-28T20:02:36.903" v="1754" actId="1076"/>
          <ac:picMkLst>
            <pc:docMk/>
            <pc:sldMk cId="3623752911" sldId="286"/>
            <ac:picMk id="34" creationId="{C68A77CA-522B-589E-2D23-2384BDF9DFB7}"/>
          </ac:picMkLst>
        </pc:picChg>
        <pc:picChg chg="add mod modCrop">
          <ac:chgData name="Rushanthi Baskaran" userId="2b144494-ca9b-4346-8782-2fdf58d760ae" providerId="ADAL" clId="{0EAE8522-4325-479A-ABB6-B6B67087423F}" dt="2023-07-28T20:03:50.983" v="1763" actId="1076"/>
          <ac:picMkLst>
            <pc:docMk/>
            <pc:sldMk cId="3623752911" sldId="286"/>
            <ac:picMk id="36" creationId="{CC1B79C2-8EA2-BCEB-8818-9DB813BEA1DA}"/>
          </ac:picMkLst>
        </pc:picChg>
        <pc:picChg chg="add mod">
          <ac:chgData name="Rushanthi Baskaran" userId="2b144494-ca9b-4346-8782-2fdf58d760ae" providerId="ADAL" clId="{0EAE8522-4325-479A-ABB6-B6B67087423F}" dt="2023-07-28T20:03:57.279" v="1766" actId="1076"/>
          <ac:picMkLst>
            <pc:docMk/>
            <pc:sldMk cId="3623752911" sldId="286"/>
            <ac:picMk id="38" creationId="{7E5D8766-969D-D7A9-A05F-87F663B8983B}"/>
          </ac:picMkLst>
        </pc:picChg>
        <pc:picChg chg="add mod">
          <ac:chgData name="Rushanthi Baskaran" userId="2b144494-ca9b-4346-8782-2fdf58d760ae" providerId="ADAL" clId="{0EAE8522-4325-479A-ABB6-B6B67087423F}" dt="2023-07-28T20:06:37.022" v="1833" actId="14100"/>
          <ac:picMkLst>
            <pc:docMk/>
            <pc:sldMk cId="3623752911" sldId="286"/>
            <ac:picMk id="40" creationId="{9BDA15FC-58FA-B866-45AA-A472281A9BE0}"/>
          </ac:picMkLst>
        </pc:picChg>
        <pc:picChg chg="add mod">
          <ac:chgData name="Rushanthi Baskaran" userId="2b144494-ca9b-4346-8782-2fdf58d760ae" providerId="ADAL" clId="{0EAE8522-4325-479A-ABB6-B6B67087423F}" dt="2023-07-28T20:07:00.894" v="1836" actId="1076"/>
          <ac:picMkLst>
            <pc:docMk/>
            <pc:sldMk cId="3623752911" sldId="286"/>
            <ac:picMk id="42" creationId="{6A94650C-C1DE-D7C3-ABD3-A721D9B7E1B5}"/>
          </ac:picMkLst>
        </pc:picChg>
      </pc:sldChg>
      <pc:sldChg chg="addSp delSp modSp add mod ord">
        <pc:chgData name="Rushanthi Baskaran" userId="2b144494-ca9b-4346-8782-2fdf58d760ae" providerId="ADAL" clId="{0EAE8522-4325-479A-ABB6-B6B67087423F}" dt="2023-07-28T20:36:58.008" v="2080" actId="1076"/>
        <pc:sldMkLst>
          <pc:docMk/>
          <pc:sldMk cId="1389335778" sldId="287"/>
        </pc:sldMkLst>
        <pc:spChg chg="mod">
          <ac:chgData name="Rushanthi Baskaran" userId="2b144494-ca9b-4346-8782-2fdf58d760ae" providerId="ADAL" clId="{0EAE8522-4325-479A-ABB6-B6B67087423F}" dt="2023-07-28T20:25:01.581" v="1895" actId="14100"/>
          <ac:spMkLst>
            <pc:docMk/>
            <pc:sldMk cId="1389335778" sldId="287"/>
            <ac:spMk id="5" creationId="{7B852CD6-55C4-66F6-71A7-8450B65BA1A6}"/>
          </ac:spMkLst>
        </pc:spChg>
        <pc:spChg chg="del">
          <ac:chgData name="Rushanthi Baskaran" userId="2b144494-ca9b-4346-8782-2fdf58d760ae" providerId="ADAL" clId="{0EAE8522-4325-479A-ABB6-B6B67087423F}" dt="2023-07-28T20:26:04.097" v="1896" actId="478"/>
          <ac:spMkLst>
            <pc:docMk/>
            <pc:sldMk cId="1389335778" sldId="287"/>
            <ac:spMk id="6" creationId="{828CBC15-6AE3-F98F-49A3-D15E6D23CC03}"/>
          </ac:spMkLst>
        </pc:spChg>
        <pc:graphicFrameChg chg="add mod modGraphic">
          <ac:chgData name="Rushanthi Baskaran" userId="2b144494-ca9b-4346-8782-2fdf58d760ae" providerId="ADAL" clId="{0EAE8522-4325-479A-ABB6-B6B67087423F}" dt="2023-07-28T20:35:01.246" v="2066" actId="14100"/>
          <ac:graphicFrameMkLst>
            <pc:docMk/>
            <pc:sldMk cId="1389335778" sldId="287"/>
            <ac:graphicFrameMk id="9" creationId="{E5B3E347-D129-DCA8-A64C-F4EC5FF29808}"/>
          </ac:graphicFrameMkLst>
        </pc:graphicFrameChg>
        <pc:picChg chg="add mod">
          <ac:chgData name="Rushanthi Baskaran" userId="2b144494-ca9b-4346-8782-2fdf58d760ae" providerId="ADAL" clId="{0EAE8522-4325-479A-ABB6-B6B67087423F}" dt="2023-07-28T20:33:56.536" v="2051" actId="1076"/>
          <ac:picMkLst>
            <pc:docMk/>
            <pc:sldMk cId="1389335778" sldId="287"/>
            <ac:picMk id="12" creationId="{1EA528F5-5082-5A90-EFD6-3DE38AA7F305}"/>
          </ac:picMkLst>
        </pc:picChg>
        <pc:picChg chg="add mod">
          <ac:chgData name="Rushanthi Baskaran" userId="2b144494-ca9b-4346-8782-2fdf58d760ae" providerId="ADAL" clId="{0EAE8522-4325-479A-ABB6-B6B67087423F}" dt="2023-07-28T20:33:49.864" v="2049" actId="1076"/>
          <ac:picMkLst>
            <pc:docMk/>
            <pc:sldMk cId="1389335778" sldId="287"/>
            <ac:picMk id="14" creationId="{E9BF5D2A-F611-0EF1-D71E-1E54C7B8866B}"/>
          </ac:picMkLst>
        </pc:picChg>
        <pc:picChg chg="add mod">
          <ac:chgData name="Rushanthi Baskaran" userId="2b144494-ca9b-4346-8782-2fdf58d760ae" providerId="ADAL" clId="{0EAE8522-4325-479A-ABB6-B6B67087423F}" dt="2023-07-28T20:32:45.344" v="2038" actId="14100"/>
          <ac:picMkLst>
            <pc:docMk/>
            <pc:sldMk cId="1389335778" sldId="287"/>
            <ac:picMk id="16" creationId="{B326F571-F682-188A-FAB2-C0129CA8BA2D}"/>
          </ac:picMkLst>
        </pc:picChg>
        <pc:picChg chg="add mod">
          <ac:chgData name="Rushanthi Baskaran" userId="2b144494-ca9b-4346-8782-2fdf58d760ae" providerId="ADAL" clId="{0EAE8522-4325-479A-ABB6-B6B67087423F}" dt="2023-07-28T20:35:06.380" v="2067" actId="1076"/>
          <ac:picMkLst>
            <pc:docMk/>
            <pc:sldMk cId="1389335778" sldId="287"/>
            <ac:picMk id="18" creationId="{CEB6EDB6-A4BA-06AD-5293-8DDFABB4A0A3}"/>
          </ac:picMkLst>
        </pc:picChg>
        <pc:picChg chg="add mod">
          <ac:chgData name="Rushanthi Baskaran" userId="2b144494-ca9b-4346-8782-2fdf58d760ae" providerId="ADAL" clId="{0EAE8522-4325-479A-ABB6-B6B67087423F}" dt="2023-07-28T20:34:02.312" v="2052" actId="1076"/>
          <ac:picMkLst>
            <pc:docMk/>
            <pc:sldMk cId="1389335778" sldId="287"/>
            <ac:picMk id="20" creationId="{43D4FBC7-036E-26B5-0DBE-B26E4646D013}"/>
          </ac:picMkLst>
        </pc:picChg>
        <pc:picChg chg="add mod">
          <ac:chgData name="Rushanthi Baskaran" userId="2b144494-ca9b-4346-8782-2fdf58d760ae" providerId="ADAL" clId="{0EAE8522-4325-479A-ABB6-B6B67087423F}" dt="2023-07-28T20:34:34.076" v="2063" actId="1076"/>
          <ac:picMkLst>
            <pc:docMk/>
            <pc:sldMk cId="1389335778" sldId="287"/>
            <ac:picMk id="22" creationId="{27B515DA-3F0E-6EB4-E119-23BCEE032EBE}"/>
          </ac:picMkLst>
        </pc:picChg>
        <pc:picChg chg="add mod">
          <ac:chgData name="Rushanthi Baskaran" userId="2b144494-ca9b-4346-8782-2fdf58d760ae" providerId="ADAL" clId="{0EAE8522-4325-479A-ABB6-B6B67087423F}" dt="2023-07-28T20:36:18.159" v="2072" actId="1076"/>
          <ac:picMkLst>
            <pc:docMk/>
            <pc:sldMk cId="1389335778" sldId="287"/>
            <ac:picMk id="24" creationId="{C3A63F2A-1B76-C436-CDB1-246519C8E227}"/>
          </ac:picMkLst>
        </pc:picChg>
        <pc:picChg chg="add mod">
          <ac:chgData name="Rushanthi Baskaran" userId="2b144494-ca9b-4346-8782-2fdf58d760ae" providerId="ADAL" clId="{0EAE8522-4325-479A-ABB6-B6B67087423F}" dt="2023-07-28T20:36:35.410" v="2075" actId="1076"/>
          <ac:picMkLst>
            <pc:docMk/>
            <pc:sldMk cId="1389335778" sldId="287"/>
            <ac:picMk id="26" creationId="{772132EF-D6A5-49C3-1C2D-319287DDD9DD}"/>
          </ac:picMkLst>
        </pc:picChg>
        <pc:picChg chg="add mod">
          <ac:chgData name="Rushanthi Baskaran" userId="2b144494-ca9b-4346-8782-2fdf58d760ae" providerId="ADAL" clId="{0EAE8522-4325-479A-ABB6-B6B67087423F}" dt="2023-07-28T20:36:58.008" v="2080" actId="1076"/>
          <ac:picMkLst>
            <pc:docMk/>
            <pc:sldMk cId="1389335778" sldId="287"/>
            <ac:picMk id="28" creationId="{AE540181-670F-71B4-000A-0B922F1D5AB5}"/>
          </ac:picMkLst>
        </pc:picChg>
      </pc:sldChg>
      <pc:sldChg chg="addSp delSp modSp add mod">
        <pc:chgData name="Rushanthi Baskaran" userId="2b144494-ca9b-4346-8782-2fdf58d760ae" providerId="ADAL" clId="{0EAE8522-4325-479A-ABB6-B6B67087423F}" dt="2023-07-28T21:01:04.646" v="2282" actId="1076"/>
        <pc:sldMkLst>
          <pc:docMk/>
          <pc:sldMk cId="3904006603" sldId="288"/>
        </pc:sldMkLst>
        <pc:spChg chg="mod">
          <ac:chgData name="Rushanthi Baskaran" userId="2b144494-ca9b-4346-8782-2fdf58d760ae" providerId="ADAL" clId="{0EAE8522-4325-479A-ABB6-B6B67087423F}" dt="2023-07-28T20:38:02.277" v="2098" actId="20577"/>
          <ac:spMkLst>
            <pc:docMk/>
            <pc:sldMk cId="3904006603" sldId="288"/>
            <ac:spMk id="5" creationId="{7B852CD6-55C4-66F6-71A7-8450B65BA1A6}"/>
          </ac:spMkLst>
        </pc:spChg>
        <pc:spChg chg="add mod">
          <ac:chgData name="Rushanthi Baskaran" userId="2b144494-ca9b-4346-8782-2fdf58d760ae" providerId="ADAL" clId="{0EAE8522-4325-479A-ABB6-B6B67087423F}" dt="2023-07-28T20:58:07.150" v="2256" actId="1076"/>
          <ac:spMkLst>
            <pc:docMk/>
            <pc:sldMk cId="3904006603" sldId="288"/>
            <ac:spMk id="25" creationId="{FEED3411-907F-DB90-EB32-716197C51829}"/>
          </ac:spMkLst>
        </pc:spChg>
        <pc:graphicFrameChg chg="del">
          <ac:chgData name="Rushanthi Baskaran" userId="2b144494-ca9b-4346-8782-2fdf58d760ae" providerId="ADAL" clId="{0EAE8522-4325-479A-ABB6-B6B67087423F}" dt="2023-07-28T20:37:44.773" v="2082" actId="478"/>
          <ac:graphicFrameMkLst>
            <pc:docMk/>
            <pc:sldMk cId="3904006603" sldId="288"/>
            <ac:graphicFrameMk id="9" creationId="{E5B3E347-D129-DCA8-A64C-F4EC5FF29808}"/>
          </ac:graphicFrameMkLst>
        </pc:graphicFrameChg>
        <pc:picChg chg="add del mod">
          <ac:chgData name="Rushanthi Baskaran" userId="2b144494-ca9b-4346-8782-2fdf58d760ae" providerId="ADAL" clId="{0EAE8522-4325-479A-ABB6-B6B67087423F}" dt="2023-07-28T20:37:51.276" v="2084" actId="478"/>
          <ac:picMkLst>
            <pc:docMk/>
            <pc:sldMk cId="3904006603" sldId="288"/>
            <ac:picMk id="6" creationId="{11B6D74D-DA28-62A1-A5DF-CD079F162182}"/>
          </ac:picMkLst>
        </pc:picChg>
        <pc:picChg chg="add del mod">
          <ac:chgData name="Rushanthi Baskaran" userId="2b144494-ca9b-4346-8782-2fdf58d760ae" providerId="ADAL" clId="{0EAE8522-4325-479A-ABB6-B6B67087423F}" dt="2023-07-28T20:37:51.276" v="2084" actId="478"/>
          <ac:picMkLst>
            <pc:docMk/>
            <pc:sldMk cId="3904006603" sldId="288"/>
            <ac:picMk id="10" creationId="{1DD073A5-EB68-D6A4-CF60-2A2F8EF4F6F2}"/>
          </ac:picMkLst>
        </pc:picChg>
        <pc:picChg chg="del">
          <ac:chgData name="Rushanthi Baskaran" userId="2b144494-ca9b-4346-8782-2fdf58d760ae" providerId="ADAL" clId="{0EAE8522-4325-479A-ABB6-B6B67087423F}" dt="2023-07-28T20:37:54.627" v="2085" actId="478"/>
          <ac:picMkLst>
            <pc:docMk/>
            <pc:sldMk cId="3904006603" sldId="288"/>
            <ac:picMk id="12" creationId="{1EA528F5-5082-5A90-EFD6-3DE38AA7F305}"/>
          </ac:picMkLst>
        </pc:picChg>
        <pc:picChg chg="add del mod">
          <ac:chgData name="Rushanthi Baskaran" userId="2b144494-ca9b-4346-8782-2fdf58d760ae" providerId="ADAL" clId="{0EAE8522-4325-479A-ABB6-B6B67087423F}" dt="2023-07-28T20:37:51.276" v="2084" actId="478"/>
          <ac:picMkLst>
            <pc:docMk/>
            <pc:sldMk cId="3904006603" sldId="288"/>
            <ac:picMk id="13" creationId="{723878D3-3C03-ECD6-DEA0-2E12599ABC88}"/>
          </ac:picMkLst>
        </pc:picChg>
        <pc:picChg chg="del">
          <ac:chgData name="Rushanthi Baskaran" userId="2b144494-ca9b-4346-8782-2fdf58d760ae" providerId="ADAL" clId="{0EAE8522-4325-479A-ABB6-B6B67087423F}" dt="2023-07-28T20:37:54.627" v="2085" actId="478"/>
          <ac:picMkLst>
            <pc:docMk/>
            <pc:sldMk cId="3904006603" sldId="288"/>
            <ac:picMk id="14" creationId="{E9BF5D2A-F611-0EF1-D71E-1E54C7B8866B}"/>
          </ac:picMkLst>
        </pc:picChg>
        <pc:picChg chg="add del mod">
          <ac:chgData name="Rushanthi Baskaran" userId="2b144494-ca9b-4346-8782-2fdf58d760ae" providerId="ADAL" clId="{0EAE8522-4325-479A-ABB6-B6B67087423F}" dt="2023-07-28T20:37:51.276" v="2084" actId="478"/>
          <ac:picMkLst>
            <pc:docMk/>
            <pc:sldMk cId="3904006603" sldId="288"/>
            <ac:picMk id="15" creationId="{B87FBE4E-813B-27CC-4334-AB593D544E12}"/>
          </ac:picMkLst>
        </pc:picChg>
        <pc:picChg chg="del">
          <ac:chgData name="Rushanthi Baskaran" userId="2b144494-ca9b-4346-8782-2fdf58d760ae" providerId="ADAL" clId="{0EAE8522-4325-479A-ABB6-B6B67087423F}" dt="2023-07-28T20:37:57.709" v="2086" actId="478"/>
          <ac:picMkLst>
            <pc:docMk/>
            <pc:sldMk cId="3904006603" sldId="288"/>
            <ac:picMk id="16" creationId="{B326F571-F682-188A-FAB2-C0129CA8BA2D}"/>
          </ac:picMkLst>
        </pc:picChg>
        <pc:picChg chg="add del mod">
          <ac:chgData name="Rushanthi Baskaran" userId="2b144494-ca9b-4346-8782-2fdf58d760ae" providerId="ADAL" clId="{0EAE8522-4325-479A-ABB6-B6B67087423F}" dt="2023-07-28T20:37:51.276" v="2084" actId="478"/>
          <ac:picMkLst>
            <pc:docMk/>
            <pc:sldMk cId="3904006603" sldId="288"/>
            <ac:picMk id="17" creationId="{8BFF3ED0-A1FA-EDED-7777-BBE037FE4B2A}"/>
          </ac:picMkLst>
        </pc:picChg>
        <pc:picChg chg="del">
          <ac:chgData name="Rushanthi Baskaran" userId="2b144494-ca9b-4346-8782-2fdf58d760ae" providerId="ADAL" clId="{0EAE8522-4325-479A-ABB6-B6B67087423F}" dt="2023-07-28T20:37:57.709" v="2086" actId="478"/>
          <ac:picMkLst>
            <pc:docMk/>
            <pc:sldMk cId="3904006603" sldId="288"/>
            <ac:picMk id="18" creationId="{CEB6EDB6-A4BA-06AD-5293-8DDFABB4A0A3}"/>
          </ac:picMkLst>
        </pc:picChg>
        <pc:picChg chg="add del mod">
          <ac:chgData name="Rushanthi Baskaran" userId="2b144494-ca9b-4346-8782-2fdf58d760ae" providerId="ADAL" clId="{0EAE8522-4325-479A-ABB6-B6B67087423F}" dt="2023-07-28T20:37:51.276" v="2084" actId="478"/>
          <ac:picMkLst>
            <pc:docMk/>
            <pc:sldMk cId="3904006603" sldId="288"/>
            <ac:picMk id="19" creationId="{7A619A2A-CEE0-2875-FE0B-8B5B77575510}"/>
          </ac:picMkLst>
        </pc:picChg>
        <pc:picChg chg="del">
          <ac:chgData name="Rushanthi Baskaran" userId="2b144494-ca9b-4346-8782-2fdf58d760ae" providerId="ADAL" clId="{0EAE8522-4325-479A-ABB6-B6B67087423F}" dt="2023-07-28T20:37:54.627" v="2085" actId="478"/>
          <ac:picMkLst>
            <pc:docMk/>
            <pc:sldMk cId="3904006603" sldId="288"/>
            <ac:picMk id="20" creationId="{43D4FBC7-036E-26B5-0DBE-B26E4646D013}"/>
          </ac:picMkLst>
        </pc:picChg>
        <pc:picChg chg="add del mod">
          <ac:chgData name="Rushanthi Baskaran" userId="2b144494-ca9b-4346-8782-2fdf58d760ae" providerId="ADAL" clId="{0EAE8522-4325-479A-ABB6-B6B67087423F}" dt="2023-07-28T20:37:51.276" v="2084" actId="478"/>
          <ac:picMkLst>
            <pc:docMk/>
            <pc:sldMk cId="3904006603" sldId="288"/>
            <ac:picMk id="21" creationId="{CDD5F516-BA87-4144-AEE9-1BAAA5A5DB93}"/>
          </ac:picMkLst>
        </pc:picChg>
        <pc:picChg chg="del">
          <ac:chgData name="Rushanthi Baskaran" userId="2b144494-ca9b-4346-8782-2fdf58d760ae" providerId="ADAL" clId="{0EAE8522-4325-479A-ABB6-B6B67087423F}" dt="2023-07-28T20:37:54.627" v="2085" actId="478"/>
          <ac:picMkLst>
            <pc:docMk/>
            <pc:sldMk cId="3904006603" sldId="288"/>
            <ac:picMk id="22" creationId="{27B515DA-3F0E-6EB4-E119-23BCEE032EBE}"/>
          </ac:picMkLst>
        </pc:picChg>
        <pc:picChg chg="add del mod">
          <ac:chgData name="Rushanthi Baskaran" userId="2b144494-ca9b-4346-8782-2fdf58d760ae" providerId="ADAL" clId="{0EAE8522-4325-479A-ABB6-B6B67087423F}" dt="2023-07-28T20:37:51.276" v="2084" actId="478"/>
          <ac:picMkLst>
            <pc:docMk/>
            <pc:sldMk cId="3904006603" sldId="288"/>
            <ac:picMk id="23" creationId="{20D5D570-1334-C97E-5A51-46D45570F0B6}"/>
          </ac:picMkLst>
        </pc:picChg>
        <pc:picChg chg="del">
          <ac:chgData name="Rushanthi Baskaran" userId="2b144494-ca9b-4346-8782-2fdf58d760ae" providerId="ADAL" clId="{0EAE8522-4325-479A-ABB6-B6B67087423F}" dt="2023-07-28T20:37:57.709" v="2086" actId="478"/>
          <ac:picMkLst>
            <pc:docMk/>
            <pc:sldMk cId="3904006603" sldId="288"/>
            <ac:picMk id="24" creationId="{C3A63F2A-1B76-C436-CDB1-246519C8E227}"/>
          </ac:picMkLst>
        </pc:picChg>
        <pc:picChg chg="del">
          <ac:chgData name="Rushanthi Baskaran" userId="2b144494-ca9b-4346-8782-2fdf58d760ae" providerId="ADAL" clId="{0EAE8522-4325-479A-ABB6-B6B67087423F}" dt="2023-07-28T20:37:51.276" v="2084" actId="478"/>
          <ac:picMkLst>
            <pc:docMk/>
            <pc:sldMk cId="3904006603" sldId="288"/>
            <ac:picMk id="26" creationId="{772132EF-D6A5-49C3-1C2D-319287DDD9DD}"/>
          </ac:picMkLst>
        </pc:picChg>
        <pc:picChg chg="del">
          <ac:chgData name="Rushanthi Baskaran" userId="2b144494-ca9b-4346-8782-2fdf58d760ae" providerId="ADAL" clId="{0EAE8522-4325-479A-ABB6-B6B67087423F}" dt="2023-07-28T20:37:57.709" v="2086" actId="478"/>
          <ac:picMkLst>
            <pc:docMk/>
            <pc:sldMk cId="3904006603" sldId="288"/>
            <ac:picMk id="28" creationId="{AE540181-670F-71B4-000A-0B922F1D5AB5}"/>
          </ac:picMkLst>
        </pc:picChg>
        <pc:picChg chg="add mod">
          <ac:chgData name="Rushanthi Baskaran" userId="2b144494-ca9b-4346-8782-2fdf58d760ae" providerId="ADAL" clId="{0EAE8522-4325-479A-ABB6-B6B67087423F}" dt="2023-07-28T21:00:59.470" v="2280" actId="1076"/>
          <ac:picMkLst>
            <pc:docMk/>
            <pc:sldMk cId="3904006603" sldId="288"/>
            <ac:picMk id="29" creationId="{7161E187-3463-F6BF-81FC-67821686A3FE}"/>
          </ac:picMkLst>
        </pc:picChg>
        <pc:picChg chg="add mod">
          <ac:chgData name="Rushanthi Baskaran" userId="2b144494-ca9b-4346-8782-2fdf58d760ae" providerId="ADAL" clId="{0EAE8522-4325-479A-ABB6-B6B67087423F}" dt="2023-07-28T20:59:40.906" v="2275" actId="1076"/>
          <ac:picMkLst>
            <pc:docMk/>
            <pc:sldMk cId="3904006603" sldId="288"/>
            <ac:picMk id="31" creationId="{52B8F291-EC59-85A2-7C17-43854AE402E9}"/>
          </ac:picMkLst>
        </pc:picChg>
        <pc:picChg chg="add mod">
          <ac:chgData name="Rushanthi Baskaran" userId="2b144494-ca9b-4346-8782-2fdf58d760ae" providerId="ADAL" clId="{0EAE8522-4325-479A-ABB6-B6B67087423F}" dt="2023-07-28T21:01:02.078" v="2281" actId="1076"/>
          <ac:picMkLst>
            <pc:docMk/>
            <pc:sldMk cId="3904006603" sldId="288"/>
            <ac:picMk id="33" creationId="{D10C90EB-24BB-DB48-BB62-22D43D7356E0}"/>
          </ac:picMkLst>
        </pc:picChg>
        <pc:picChg chg="add mod">
          <ac:chgData name="Rushanthi Baskaran" userId="2b144494-ca9b-4346-8782-2fdf58d760ae" providerId="ADAL" clId="{0EAE8522-4325-479A-ABB6-B6B67087423F}" dt="2023-07-28T21:01:04.646" v="2282" actId="1076"/>
          <ac:picMkLst>
            <pc:docMk/>
            <pc:sldMk cId="3904006603" sldId="288"/>
            <ac:picMk id="35" creationId="{9EE0BF04-839A-B760-E268-89A523AA40FE}"/>
          </ac:picMkLst>
        </pc:picChg>
      </pc:sldChg>
      <pc:sldChg chg="delSp modSp add mod">
        <pc:chgData name="Rushanthi Baskaran" userId="2b144494-ca9b-4346-8782-2fdf58d760ae" providerId="ADAL" clId="{0EAE8522-4325-479A-ABB6-B6B67087423F}" dt="2023-07-28T21:05:03.735" v="2312" actId="1076"/>
        <pc:sldMkLst>
          <pc:docMk/>
          <pc:sldMk cId="2243733970" sldId="289"/>
        </pc:sldMkLst>
        <pc:spChg chg="mod">
          <ac:chgData name="Rushanthi Baskaran" userId="2b144494-ca9b-4346-8782-2fdf58d760ae" providerId="ADAL" clId="{0EAE8522-4325-479A-ABB6-B6B67087423F}" dt="2023-07-28T20:58:36.385" v="2272" actId="20577"/>
          <ac:spMkLst>
            <pc:docMk/>
            <pc:sldMk cId="2243733970" sldId="289"/>
            <ac:spMk id="5" creationId="{7B852CD6-55C4-66F6-71A7-8450B65BA1A6}"/>
          </ac:spMkLst>
        </pc:spChg>
        <pc:spChg chg="mod">
          <ac:chgData name="Rushanthi Baskaran" userId="2b144494-ca9b-4346-8782-2fdf58d760ae" providerId="ADAL" clId="{0EAE8522-4325-479A-ABB6-B6B67087423F}" dt="2023-07-28T21:05:03.735" v="2312" actId="1076"/>
          <ac:spMkLst>
            <pc:docMk/>
            <pc:sldMk cId="2243733970" sldId="289"/>
            <ac:spMk id="25" creationId="{FEED3411-907F-DB90-EB32-716197C51829}"/>
          </ac:spMkLst>
        </pc:spChg>
        <pc:picChg chg="del">
          <ac:chgData name="Rushanthi Baskaran" userId="2b144494-ca9b-4346-8782-2fdf58d760ae" providerId="ADAL" clId="{0EAE8522-4325-479A-ABB6-B6B67087423F}" dt="2023-07-28T20:58:39.192" v="2273" actId="478"/>
          <ac:picMkLst>
            <pc:docMk/>
            <pc:sldMk cId="2243733970" sldId="289"/>
            <ac:picMk id="29" creationId="{7161E187-3463-F6BF-81FC-67821686A3FE}"/>
          </ac:picMkLst>
        </pc:picChg>
      </pc:sldChg>
      <pc:sldChg chg="modSp add mod">
        <pc:chgData name="Rushanthi Baskaran" userId="2b144494-ca9b-4346-8782-2fdf58d760ae" providerId="ADAL" clId="{0EAE8522-4325-479A-ABB6-B6B67087423F}" dt="2023-07-28T21:10:24.225" v="2442" actId="1076"/>
        <pc:sldMkLst>
          <pc:docMk/>
          <pc:sldMk cId="2552322940" sldId="290"/>
        </pc:sldMkLst>
        <pc:spChg chg="mod">
          <ac:chgData name="Rushanthi Baskaran" userId="2b144494-ca9b-4346-8782-2fdf58d760ae" providerId="ADAL" clId="{0EAE8522-4325-479A-ABB6-B6B67087423F}" dt="2023-07-28T21:08:38.899" v="2355" actId="21"/>
          <ac:spMkLst>
            <pc:docMk/>
            <pc:sldMk cId="2552322940" sldId="290"/>
            <ac:spMk id="5" creationId="{7B852CD6-55C4-66F6-71A7-8450B65BA1A6}"/>
          </ac:spMkLst>
        </pc:spChg>
        <pc:spChg chg="mod">
          <ac:chgData name="Rushanthi Baskaran" userId="2b144494-ca9b-4346-8782-2fdf58d760ae" providerId="ADAL" clId="{0EAE8522-4325-479A-ABB6-B6B67087423F}" dt="2023-07-28T21:10:24.225" v="2442" actId="1076"/>
          <ac:spMkLst>
            <pc:docMk/>
            <pc:sldMk cId="2552322940" sldId="290"/>
            <ac:spMk id="25" creationId="{FEED3411-907F-DB90-EB32-716197C51829}"/>
          </ac:spMkLst>
        </pc:spChg>
      </pc:sldChg>
      <pc:sldChg chg="modSp add mod">
        <pc:chgData name="Rushanthi Baskaran" userId="2b144494-ca9b-4346-8782-2fdf58d760ae" providerId="ADAL" clId="{0EAE8522-4325-479A-ABB6-B6B67087423F}" dt="2023-07-28T21:09:36.837" v="2365" actId="1076"/>
        <pc:sldMkLst>
          <pc:docMk/>
          <pc:sldMk cId="1839637337" sldId="291"/>
        </pc:sldMkLst>
        <pc:spChg chg="mod">
          <ac:chgData name="Rushanthi Baskaran" userId="2b144494-ca9b-4346-8782-2fdf58d760ae" providerId="ADAL" clId="{0EAE8522-4325-479A-ABB6-B6B67087423F}" dt="2023-07-28T21:08:45.885" v="2357"/>
          <ac:spMkLst>
            <pc:docMk/>
            <pc:sldMk cId="1839637337" sldId="291"/>
            <ac:spMk id="5" creationId="{7B852CD6-55C4-66F6-71A7-8450B65BA1A6}"/>
          </ac:spMkLst>
        </pc:spChg>
        <pc:spChg chg="mod">
          <ac:chgData name="Rushanthi Baskaran" userId="2b144494-ca9b-4346-8782-2fdf58d760ae" providerId="ADAL" clId="{0EAE8522-4325-479A-ABB6-B6B67087423F}" dt="2023-07-28T21:09:36.837" v="2365" actId="1076"/>
          <ac:spMkLst>
            <pc:docMk/>
            <pc:sldMk cId="1839637337" sldId="291"/>
            <ac:spMk id="25" creationId="{FEED3411-907F-DB90-EB32-716197C51829}"/>
          </ac:spMkLst>
        </pc:spChg>
      </pc:sldChg>
    </pc:docChg>
  </pc:docChgLst>
  <pc:docChgLst>
    <pc:chgData name="Rushanthi Baskaran" userId="2b144494-ca9b-4346-8782-2fdf58d760ae" providerId="ADAL" clId="{EF588B03-FF1A-4A40-817F-C775B80C11A9}"/>
    <pc:docChg chg="undo custSel addSld modSld sldOrd">
      <pc:chgData name="Rushanthi Baskaran" userId="2b144494-ca9b-4346-8782-2fdf58d760ae" providerId="ADAL" clId="{EF588B03-FF1A-4A40-817F-C775B80C11A9}" dt="2023-08-04T21:37:27.628" v="3167" actId="6549"/>
      <pc:docMkLst>
        <pc:docMk/>
      </pc:docMkLst>
      <pc:sldChg chg="delSp">
        <pc:chgData name="Rushanthi Baskaran" userId="2b144494-ca9b-4346-8782-2fdf58d760ae" providerId="ADAL" clId="{EF588B03-FF1A-4A40-817F-C775B80C11A9}" dt="2023-08-04T20:01:35.359" v="218"/>
        <pc:sldMkLst>
          <pc:docMk/>
          <pc:sldMk cId="1704225938" sldId="266"/>
        </pc:sldMkLst>
        <pc:spChg chg="del">
          <ac:chgData name="Rushanthi Baskaran" userId="2b144494-ca9b-4346-8782-2fdf58d760ae" providerId="ADAL" clId="{EF588B03-FF1A-4A40-817F-C775B80C11A9}" dt="2023-08-04T20:01:35.359" v="218"/>
          <ac:spMkLst>
            <pc:docMk/>
            <pc:sldMk cId="1704225938" sldId="266"/>
            <ac:spMk id="2" creationId="{ABDACB87-5E9E-8438-5EA6-192766B03ED1}"/>
          </ac:spMkLst>
        </pc:spChg>
        <pc:spChg chg="del">
          <ac:chgData name="Rushanthi Baskaran" userId="2b144494-ca9b-4346-8782-2fdf58d760ae" providerId="ADAL" clId="{EF588B03-FF1A-4A40-817F-C775B80C11A9}" dt="2023-08-04T20:01:35.359" v="218"/>
          <ac:spMkLst>
            <pc:docMk/>
            <pc:sldMk cId="1704225938" sldId="266"/>
            <ac:spMk id="5" creationId="{09D77783-CB3C-0FE8-7EC0-ECAF45B5FD84}"/>
          </ac:spMkLst>
        </pc:spChg>
      </pc:sldChg>
      <pc:sldChg chg="delSp">
        <pc:chgData name="Rushanthi Baskaran" userId="2b144494-ca9b-4346-8782-2fdf58d760ae" providerId="ADAL" clId="{EF588B03-FF1A-4A40-817F-C775B80C11A9}" dt="2023-08-04T20:01:35.359" v="218"/>
        <pc:sldMkLst>
          <pc:docMk/>
          <pc:sldMk cId="1570902237" sldId="281"/>
        </pc:sldMkLst>
        <pc:spChg chg="del">
          <ac:chgData name="Rushanthi Baskaran" userId="2b144494-ca9b-4346-8782-2fdf58d760ae" providerId="ADAL" clId="{EF588B03-FF1A-4A40-817F-C775B80C11A9}" dt="2023-08-04T20:01:35.359" v="218"/>
          <ac:spMkLst>
            <pc:docMk/>
            <pc:sldMk cId="1570902237" sldId="281"/>
            <ac:spMk id="4" creationId="{A350ECE4-B15D-5973-A7E3-3FD317DC5B98}"/>
          </ac:spMkLst>
        </pc:spChg>
        <pc:spChg chg="del">
          <ac:chgData name="Rushanthi Baskaran" userId="2b144494-ca9b-4346-8782-2fdf58d760ae" providerId="ADAL" clId="{EF588B03-FF1A-4A40-817F-C775B80C11A9}" dt="2023-08-04T20:01:35.359" v="218"/>
          <ac:spMkLst>
            <pc:docMk/>
            <pc:sldMk cId="1570902237" sldId="281"/>
            <ac:spMk id="6" creationId="{994EFA07-2131-EFC0-9E40-A6F0D93B9710}"/>
          </ac:spMkLst>
        </pc:spChg>
      </pc:sldChg>
      <pc:sldChg chg="delSp modSp mod modNotesTx">
        <pc:chgData name="Rushanthi Baskaran" userId="2b144494-ca9b-4346-8782-2fdf58d760ae" providerId="ADAL" clId="{EF588B03-FF1A-4A40-817F-C775B80C11A9}" dt="2023-08-04T20:38:26.179" v="2696"/>
        <pc:sldMkLst>
          <pc:docMk/>
          <pc:sldMk cId="2330901029" sldId="282"/>
        </pc:sldMkLst>
        <pc:spChg chg="mod">
          <ac:chgData name="Rushanthi Baskaran" userId="2b144494-ca9b-4346-8782-2fdf58d760ae" providerId="ADAL" clId="{EF588B03-FF1A-4A40-817F-C775B80C11A9}" dt="2023-08-04T20:38:26.179" v="2696"/>
          <ac:spMkLst>
            <pc:docMk/>
            <pc:sldMk cId="2330901029" sldId="282"/>
            <ac:spMk id="6" creationId="{828CBC15-6AE3-F98F-49A3-D15E6D23CC03}"/>
          </ac:spMkLst>
        </pc:spChg>
        <pc:spChg chg="del">
          <ac:chgData name="Rushanthi Baskaran" userId="2b144494-ca9b-4346-8782-2fdf58d760ae" providerId="ADAL" clId="{EF588B03-FF1A-4A40-817F-C775B80C11A9}" dt="2023-08-04T20:01:35.359" v="218"/>
          <ac:spMkLst>
            <pc:docMk/>
            <pc:sldMk cId="2330901029" sldId="282"/>
            <ac:spMk id="9" creationId="{C64BE5DB-8A09-AF9B-23BF-90AE6EBF73F0}"/>
          </ac:spMkLst>
        </pc:spChg>
        <pc:spChg chg="del">
          <ac:chgData name="Rushanthi Baskaran" userId="2b144494-ca9b-4346-8782-2fdf58d760ae" providerId="ADAL" clId="{EF588B03-FF1A-4A40-817F-C775B80C11A9}" dt="2023-08-04T20:01:35.359" v="218"/>
          <ac:spMkLst>
            <pc:docMk/>
            <pc:sldMk cId="2330901029" sldId="282"/>
            <ac:spMk id="10" creationId="{8286CAC1-0E4C-C629-9754-51F0D2CC6E8C}"/>
          </ac:spMkLst>
        </pc:spChg>
      </pc:sldChg>
      <pc:sldChg chg="delSp modSp mod">
        <pc:chgData name="Rushanthi Baskaran" userId="2b144494-ca9b-4346-8782-2fdf58d760ae" providerId="ADAL" clId="{EF588B03-FF1A-4A40-817F-C775B80C11A9}" dt="2023-08-04T20:29:31.355" v="2662" actId="20577"/>
        <pc:sldMkLst>
          <pc:docMk/>
          <pc:sldMk cId="2297176938" sldId="284"/>
        </pc:sldMkLst>
        <pc:spChg chg="del">
          <ac:chgData name="Rushanthi Baskaran" userId="2b144494-ca9b-4346-8782-2fdf58d760ae" providerId="ADAL" clId="{EF588B03-FF1A-4A40-817F-C775B80C11A9}" dt="2023-08-04T20:01:35.359" v="218"/>
          <ac:spMkLst>
            <pc:docMk/>
            <pc:sldMk cId="2297176938" sldId="284"/>
            <ac:spMk id="6" creationId="{C0AB7233-3C75-174B-F309-70083E604C37}"/>
          </ac:spMkLst>
        </pc:spChg>
        <pc:spChg chg="mod">
          <ac:chgData name="Rushanthi Baskaran" userId="2b144494-ca9b-4346-8782-2fdf58d760ae" providerId="ADAL" clId="{EF588B03-FF1A-4A40-817F-C775B80C11A9}" dt="2023-08-04T20:29:31.355" v="2662" actId="20577"/>
          <ac:spMkLst>
            <pc:docMk/>
            <pc:sldMk cId="2297176938" sldId="284"/>
            <ac:spMk id="10" creationId="{026B4F15-941E-56F7-8518-974956356234}"/>
          </ac:spMkLst>
        </pc:spChg>
        <pc:spChg chg="del">
          <ac:chgData name="Rushanthi Baskaran" userId="2b144494-ca9b-4346-8782-2fdf58d760ae" providerId="ADAL" clId="{EF588B03-FF1A-4A40-817F-C775B80C11A9}" dt="2023-08-04T20:01:35.359" v="218"/>
          <ac:spMkLst>
            <pc:docMk/>
            <pc:sldMk cId="2297176938" sldId="284"/>
            <ac:spMk id="12" creationId="{4149529E-4901-5674-5825-3A9B037105AF}"/>
          </ac:spMkLst>
        </pc:spChg>
      </pc:sldChg>
      <pc:sldChg chg="delSp modSp mod">
        <pc:chgData name="Rushanthi Baskaran" userId="2b144494-ca9b-4346-8782-2fdf58d760ae" providerId="ADAL" clId="{EF588B03-FF1A-4A40-817F-C775B80C11A9}" dt="2023-08-04T20:01:35.359" v="218"/>
        <pc:sldMkLst>
          <pc:docMk/>
          <pc:sldMk cId="3489828408" sldId="285"/>
        </pc:sldMkLst>
        <pc:spChg chg="del">
          <ac:chgData name="Rushanthi Baskaran" userId="2b144494-ca9b-4346-8782-2fdf58d760ae" providerId="ADAL" clId="{EF588B03-FF1A-4A40-817F-C775B80C11A9}" dt="2023-08-04T20:01:35.359" v="218"/>
          <ac:spMkLst>
            <pc:docMk/>
            <pc:sldMk cId="3489828408" sldId="285"/>
            <ac:spMk id="6" creationId="{5816C231-A580-BCDA-CDE8-0988EFB98D2A}"/>
          </ac:spMkLst>
        </pc:spChg>
        <pc:spChg chg="mod">
          <ac:chgData name="Rushanthi Baskaran" userId="2b144494-ca9b-4346-8782-2fdf58d760ae" providerId="ADAL" clId="{EF588B03-FF1A-4A40-817F-C775B80C11A9}" dt="2023-08-04T19:55:09.131" v="28" actId="20577"/>
          <ac:spMkLst>
            <pc:docMk/>
            <pc:sldMk cId="3489828408" sldId="285"/>
            <ac:spMk id="9" creationId="{25F0E8A5-6EAA-A3ED-4E29-5641304F96BE}"/>
          </ac:spMkLst>
        </pc:spChg>
        <pc:spChg chg="del">
          <ac:chgData name="Rushanthi Baskaran" userId="2b144494-ca9b-4346-8782-2fdf58d760ae" providerId="ADAL" clId="{EF588B03-FF1A-4A40-817F-C775B80C11A9}" dt="2023-08-04T20:01:35.359" v="218"/>
          <ac:spMkLst>
            <pc:docMk/>
            <pc:sldMk cId="3489828408" sldId="285"/>
            <ac:spMk id="10" creationId="{2F8E0920-4FFE-1C40-2CDB-7FAE3F8D69F6}"/>
          </ac:spMkLst>
        </pc:spChg>
        <pc:spChg chg="mod">
          <ac:chgData name="Rushanthi Baskaran" userId="2b144494-ca9b-4346-8782-2fdf58d760ae" providerId="ADAL" clId="{EF588B03-FF1A-4A40-817F-C775B80C11A9}" dt="2023-08-04T19:59:41.261" v="159" actId="1076"/>
          <ac:spMkLst>
            <pc:docMk/>
            <pc:sldMk cId="3489828408" sldId="285"/>
            <ac:spMk id="12" creationId="{24831ECF-DFB1-41AD-66D6-37A1E7172A94}"/>
          </ac:spMkLst>
        </pc:spChg>
        <pc:picChg chg="del">
          <ac:chgData name="Rushanthi Baskaran" userId="2b144494-ca9b-4346-8782-2fdf58d760ae" providerId="ADAL" clId="{EF588B03-FF1A-4A40-817F-C775B80C11A9}" dt="2023-08-04T19:58:00.917" v="41" actId="478"/>
          <ac:picMkLst>
            <pc:docMk/>
            <pc:sldMk cId="3489828408" sldId="285"/>
            <ac:picMk id="14" creationId="{62D4C022-B6C5-9971-F70F-98F863E600FC}"/>
          </ac:picMkLst>
        </pc:picChg>
        <pc:picChg chg="del">
          <ac:chgData name="Rushanthi Baskaran" userId="2b144494-ca9b-4346-8782-2fdf58d760ae" providerId="ADAL" clId="{EF588B03-FF1A-4A40-817F-C775B80C11A9}" dt="2023-08-04T19:57:01.172" v="29" actId="478"/>
          <ac:picMkLst>
            <pc:docMk/>
            <pc:sldMk cId="3489828408" sldId="285"/>
            <ac:picMk id="16" creationId="{EC1BC3FC-E2FB-BDAA-E414-571B4338DF95}"/>
          </ac:picMkLst>
        </pc:picChg>
        <pc:picChg chg="del">
          <ac:chgData name="Rushanthi Baskaran" userId="2b144494-ca9b-4346-8782-2fdf58d760ae" providerId="ADAL" clId="{EF588B03-FF1A-4A40-817F-C775B80C11A9}" dt="2023-08-04T19:57:01.907" v="30" actId="478"/>
          <ac:picMkLst>
            <pc:docMk/>
            <pc:sldMk cId="3489828408" sldId="285"/>
            <ac:picMk id="18" creationId="{78CCD679-10FF-F1B1-9113-D0A36AC03C5E}"/>
          </ac:picMkLst>
        </pc:picChg>
        <pc:picChg chg="del">
          <ac:chgData name="Rushanthi Baskaran" userId="2b144494-ca9b-4346-8782-2fdf58d760ae" providerId="ADAL" clId="{EF588B03-FF1A-4A40-817F-C775B80C11A9}" dt="2023-08-04T19:57:02.635" v="31" actId="478"/>
          <ac:picMkLst>
            <pc:docMk/>
            <pc:sldMk cId="3489828408" sldId="285"/>
            <ac:picMk id="20" creationId="{913F393A-D8E1-8B5D-6826-DEEDC7FB1401}"/>
          </ac:picMkLst>
        </pc:picChg>
      </pc:sldChg>
      <pc:sldChg chg="delSp modSp mod">
        <pc:chgData name="Rushanthi Baskaran" userId="2b144494-ca9b-4346-8782-2fdf58d760ae" providerId="ADAL" clId="{EF588B03-FF1A-4A40-817F-C775B80C11A9}" dt="2023-08-04T20:05:18.284" v="429" actId="14100"/>
        <pc:sldMkLst>
          <pc:docMk/>
          <pc:sldMk cId="3623752911" sldId="286"/>
        </pc:sldMkLst>
        <pc:spChg chg="mod">
          <ac:chgData name="Rushanthi Baskaran" userId="2b144494-ca9b-4346-8782-2fdf58d760ae" providerId="ADAL" clId="{EF588B03-FF1A-4A40-817F-C775B80C11A9}" dt="2023-08-04T20:05:18.284" v="429" actId="14100"/>
          <ac:spMkLst>
            <pc:docMk/>
            <pc:sldMk cId="3623752911" sldId="286"/>
            <ac:spMk id="5" creationId="{7B852CD6-55C4-66F6-71A7-8450B65BA1A6}"/>
          </ac:spMkLst>
        </pc:spChg>
        <pc:spChg chg="del">
          <ac:chgData name="Rushanthi Baskaran" userId="2b144494-ca9b-4346-8782-2fdf58d760ae" providerId="ADAL" clId="{EF588B03-FF1A-4A40-817F-C775B80C11A9}" dt="2023-08-04T20:01:35.359" v="218"/>
          <ac:spMkLst>
            <pc:docMk/>
            <pc:sldMk cId="3623752911" sldId="286"/>
            <ac:spMk id="9" creationId="{08345F78-640F-0D10-BF5C-7F2BF08A4AC8}"/>
          </ac:spMkLst>
        </pc:spChg>
        <pc:spChg chg="del">
          <ac:chgData name="Rushanthi Baskaran" userId="2b144494-ca9b-4346-8782-2fdf58d760ae" providerId="ADAL" clId="{EF588B03-FF1A-4A40-817F-C775B80C11A9}" dt="2023-08-04T20:01:35.359" v="218"/>
          <ac:spMkLst>
            <pc:docMk/>
            <pc:sldMk cId="3623752911" sldId="286"/>
            <ac:spMk id="13" creationId="{C70476CF-22FB-B8FC-2381-E7A0FD4B3429}"/>
          </ac:spMkLst>
        </pc:spChg>
      </pc:sldChg>
      <pc:sldChg chg="addSp delSp modSp mod">
        <pc:chgData name="Rushanthi Baskaran" userId="2b144494-ca9b-4346-8782-2fdf58d760ae" providerId="ADAL" clId="{EF588B03-FF1A-4A40-817F-C775B80C11A9}" dt="2023-08-04T21:37:27.628" v="3167" actId="6549"/>
        <pc:sldMkLst>
          <pc:docMk/>
          <pc:sldMk cId="1389335778" sldId="287"/>
        </pc:sldMkLst>
        <pc:spChg chg="del">
          <ac:chgData name="Rushanthi Baskaran" userId="2b144494-ca9b-4346-8782-2fdf58d760ae" providerId="ADAL" clId="{EF588B03-FF1A-4A40-817F-C775B80C11A9}" dt="2023-08-04T20:01:35.359" v="218"/>
          <ac:spMkLst>
            <pc:docMk/>
            <pc:sldMk cId="1389335778" sldId="287"/>
            <ac:spMk id="10" creationId="{D2D7C71C-2FC0-F25C-60E8-30BF82B74592}"/>
          </ac:spMkLst>
        </pc:spChg>
        <pc:spChg chg="del">
          <ac:chgData name="Rushanthi Baskaran" userId="2b144494-ca9b-4346-8782-2fdf58d760ae" providerId="ADAL" clId="{EF588B03-FF1A-4A40-817F-C775B80C11A9}" dt="2023-08-04T20:01:35.359" v="218"/>
          <ac:spMkLst>
            <pc:docMk/>
            <pc:sldMk cId="1389335778" sldId="287"/>
            <ac:spMk id="13" creationId="{995F01E0-3323-1710-409B-F0DC0A764792}"/>
          </ac:spMkLst>
        </pc:spChg>
        <pc:graphicFrameChg chg="mod modGraphic">
          <ac:chgData name="Rushanthi Baskaran" userId="2b144494-ca9b-4346-8782-2fdf58d760ae" providerId="ADAL" clId="{EF588B03-FF1A-4A40-817F-C775B80C11A9}" dt="2023-08-04T21:37:27.628" v="3167" actId="6549"/>
          <ac:graphicFrameMkLst>
            <pc:docMk/>
            <pc:sldMk cId="1389335778" sldId="287"/>
            <ac:graphicFrameMk id="9" creationId="{E5B3E347-D129-DCA8-A64C-F4EC5FF29808}"/>
          </ac:graphicFrameMkLst>
        </pc:graphicFrameChg>
        <pc:picChg chg="del">
          <ac:chgData name="Rushanthi Baskaran" userId="2b144494-ca9b-4346-8782-2fdf58d760ae" providerId="ADAL" clId="{EF588B03-FF1A-4A40-817F-C775B80C11A9}" dt="2023-08-04T20:56:28.058" v="2698" actId="478"/>
          <ac:picMkLst>
            <pc:docMk/>
            <pc:sldMk cId="1389335778" sldId="287"/>
            <ac:picMk id="12" creationId="{1EA528F5-5082-5A90-EFD6-3DE38AA7F305}"/>
          </ac:picMkLst>
        </pc:picChg>
        <pc:picChg chg="del">
          <ac:chgData name="Rushanthi Baskaran" userId="2b144494-ca9b-4346-8782-2fdf58d760ae" providerId="ADAL" clId="{EF588B03-FF1A-4A40-817F-C775B80C11A9}" dt="2023-08-04T20:56:28.058" v="2698" actId="478"/>
          <ac:picMkLst>
            <pc:docMk/>
            <pc:sldMk cId="1389335778" sldId="287"/>
            <ac:picMk id="14" creationId="{E9BF5D2A-F611-0EF1-D71E-1E54C7B8866B}"/>
          </ac:picMkLst>
        </pc:picChg>
        <pc:picChg chg="del">
          <ac:chgData name="Rushanthi Baskaran" userId="2b144494-ca9b-4346-8782-2fdf58d760ae" providerId="ADAL" clId="{EF588B03-FF1A-4A40-817F-C775B80C11A9}" dt="2023-08-04T20:56:28.058" v="2698" actId="478"/>
          <ac:picMkLst>
            <pc:docMk/>
            <pc:sldMk cId="1389335778" sldId="287"/>
            <ac:picMk id="16" creationId="{B326F571-F682-188A-FAB2-C0129CA8BA2D}"/>
          </ac:picMkLst>
        </pc:picChg>
        <pc:picChg chg="del">
          <ac:chgData name="Rushanthi Baskaran" userId="2b144494-ca9b-4346-8782-2fdf58d760ae" providerId="ADAL" clId="{EF588B03-FF1A-4A40-817F-C775B80C11A9}" dt="2023-08-04T20:56:28.058" v="2698" actId="478"/>
          <ac:picMkLst>
            <pc:docMk/>
            <pc:sldMk cId="1389335778" sldId="287"/>
            <ac:picMk id="18" creationId="{CEB6EDB6-A4BA-06AD-5293-8DDFABB4A0A3}"/>
          </ac:picMkLst>
        </pc:picChg>
        <pc:picChg chg="add mod modCrop">
          <ac:chgData name="Rushanthi Baskaran" userId="2b144494-ca9b-4346-8782-2fdf58d760ae" providerId="ADAL" clId="{EF588B03-FF1A-4A40-817F-C775B80C11A9}" dt="2023-08-04T21:32:53.812" v="2926" actId="14100"/>
          <ac:picMkLst>
            <pc:docMk/>
            <pc:sldMk cId="1389335778" sldId="287"/>
            <ac:picMk id="19" creationId="{40246F1D-F2F3-46DA-61EE-3514CFCE7BBD}"/>
          </ac:picMkLst>
        </pc:picChg>
        <pc:picChg chg="del">
          <ac:chgData name="Rushanthi Baskaran" userId="2b144494-ca9b-4346-8782-2fdf58d760ae" providerId="ADAL" clId="{EF588B03-FF1A-4A40-817F-C775B80C11A9}" dt="2023-08-04T20:56:28.058" v="2698" actId="478"/>
          <ac:picMkLst>
            <pc:docMk/>
            <pc:sldMk cId="1389335778" sldId="287"/>
            <ac:picMk id="20" creationId="{43D4FBC7-036E-26B5-0DBE-B26E4646D013}"/>
          </ac:picMkLst>
        </pc:picChg>
        <pc:picChg chg="del">
          <ac:chgData name="Rushanthi Baskaran" userId="2b144494-ca9b-4346-8782-2fdf58d760ae" providerId="ADAL" clId="{EF588B03-FF1A-4A40-817F-C775B80C11A9}" dt="2023-08-04T20:56:28.058" v="2698" actId="478"/>
          <ac:picMkLst>
            <pc:docMk/>
            <pc:sldMk cId="1389335778" sldId="287"/>
            <ac:picMk id="22" creationId="{27B515DA-3F0E-6EB4-E119-23BCEE032EBE}"/>
          </ac:picMkLst>
        </pc:picChg>
        <pc:picChg chg="add mod">
          <ac:chgData name="Rushanthi Baskaran" userId="2b144494-ca9b-4346-8782-2fdf58d760ae" providerId="ADAL" clId="{EF588B03-FF1A-4A40-817F-C775B80C11A9}" dt="2023-08-04T21:32:59.402" v="2928" actId="1076"/>
          <ac:picMkLst>
            <pc:docMk/>
            <pc:sldMk cId="1389335778" sldId="287"/>
            <ac:picMk id="23" creationId="{9529CB7A-69BC-6435-647D-3F4BD96E306A}"/>
          </ac:picMkLst>
        </pc:picChg>
        <pc:picChg chg="del">
          <ac:chgData name="Rushanthi Baskaran" userId="2b144494-ca9b-4346-8782-2fdf58d760ae" providerId="ADAL" clId="{EF588B03-FF1A-4A40-817F-C775B80C11A9}" dt="2023-08-04T20:56:28.058" v="2698" actId="478"/>
          <ac:picMkLst>
            <pc:docMk/>
            <pc:sldMk cId="1389335778" sldId="287"/>
            <ac:picMk id="24" creationId="{C3A63F2A-1B76-C436-CDB1-246519C8E227}"/>
          </ac:picMkLst>
        </pc:picChg>
        <pc:picChg chg="del">
          <ac:chgData name="Rushanthi Baskaran" userId="2b144494-ca9b-4346-8782-2fdf58d760ae" providerId="ADAL" clId="{EF588B03-FF1A-4A40-817F-C775B80C11A9}" dt="2023-08-04T20:56:28.058" v="2698" actId="478"/>
          <ac:picMkLst>
            <pc:docMk/>
            <pc:sldMk cId="1389335778" sldId="287"/>
            <ac:picMk id="26" creationId="{772132EF-D6A5-49C3-1C2D-319287DDD9DD}"/>
          </ac:picMkLst>
        </pc:picChg>
        <pc:picChg chg="add mod">
          <ac:chgData name="Rushanthi Baskaran" userId="2b144494-ca9b-4346-8782-2fdf58d760ae" providerId="ADAL" clId="{EF588B03-FF1A-4A40-817F-C775B80C11A9}" dt="2023-08-04T21:33:11.771" v="2931" actId="14100"/>
          <ac:picMkLst>
            <pc:docMk/>
            <pc:sldMk cId="1389335778" sldId="287"/>
            <ac:picMk id="27" creationId="{B15EF71E-C160-E486-A807-E610592F9531}"/>
          </ac:picMkLst>
        </pc:picChg>
        <pc:picChg chg="del">
          <ac:chgData name="Rushanthi Baskaran" userId="2b144494-ca9b-4346-8782-2fdf58d760ae" providerId="ADAL" clId="{EF588B03-FF1A-4A40-817F-C775B80C11A9}" dt="2023-08-04T20:56:28.058" v="2698" actId="478"/>
          <ac:picMkLst>
            <pc:docMk/>
            <pc:sldMk cId="1389335778" sldId="287"/>
            <ac:picMk id="28" creationId="{AE540181-670F-71B4-000A-0B922F1D5AB5}"/>
          </ac:picMkLst>
        </pc:picChg>
      </pc:sldChg>
      <pc:sldChg chg="delSp">
        <pc:chgData name="Rushanthi Baskaran" userId="2b144494-ca9b-4346-8782-2fdf58d760ae" providerId="ADAL" clId="{EF588B03-FF1A-4A40-817F-C775B80C11A9}" dt="2023-08-04T20:01:35.359" v="218"/>
        <pc:sldMkLst>
          <pc:docMk/>
          <pc:sldMk cId="3904006603" sldId="288"/>
        </pc:sldMkLst>
        <pc:spChg chg="del">
          <ac:chgData name="Rushanthi Baskaran" userId="2b144494-ca9b-4346-8782-2fdf58d760ae" providerId="ADAL" clId="{EF588B03-FF1A-4A40-817F-C775B80C11A9}" dt="2023-08-04T20:01:35.359" v="218"/>
          <ac:spMkLst>
            <pc:docMk/>
            <pc:sldMk cId="3904006603" sldId="288"/>
            <ac:spMk id="9" creationId="{BA1C9BEC-5A6A-9D03-5B95-735176832EE7}"/>
          </ac:spMkLst>
        </pc:spChg>
        <pc:spChg chg="del">
          <ac:chgData name="Rushanthi Baskaran" userId="2b144494-ca9b-4346-8782-2fdf58d760ae" providerId="ADAL" clId="{EF588B03-FF1A-4A40-817F-C775B80C11A9}" dt="2023-08-04T20:01:35.359" v="218"/>
          <ac:spMkLst>
            <pc:docMk/>
            <pc:sldMk cId="3904006603" sldId="288"/>
            <ac:spMk id="10" creationId="{94D23626-C25A-2F8A-2C79-FCFB4BF70BF1}"/>
          </ac:spMkLst>
        </pc:spChg>
      </pc:sldChg>
      <pc:sldChg chg="delSp">
        <pc:chgData name="Rushanthi Baskaran" userId="2b144494-ca9b-4346-8782-2fdf58d760ae" providerId="ADAL" clId="{EF588B03-FF1A-4A40-817F-C775B80C11A9}" dt="2023-08-04T20:01:35.359" v="218"/>
        <pc:sldMkLst>
          <pc:docMk/>
          <pc:sldMk cId="2243733970" sldId="289"/>
        </pc:sldMkLst>
        <pc:spChg chg="del">
          <ac:chgData name="Rushanthi Baskaran" userId="2b144494-ca9b-4346-8782-2fdf58d760ae" providerId="ADAL" clId="{EF588B03-FF1A-4A40-817F-C775B80C11A9}" dt="2023-08-04T20:01:35.359" v="218"/>
          <ac:spMkLst>
            <pc:docMk/>
            <pc:sldMk cId="2243733970" sldId="289"/>
            <ac:spMk id="9" creationId="{F89C0D88-C2C8-BD64-A3A6-AE62E48CBFEB}"/>
          </ac:spMkLst>
        </pc:spChg>
        <pc:spChg chg="del">
          <ac:chgData name="Rushanthi Baskaran" userId="2b144494-ca9b-4346-8782-2fdf58d760ae" providerId="ADAL" clId="{EF588B03-FF1A-4A40-817F-C775B80C11A9}" dt="2023-08-04T20:01:35.359" v="218"/>
          <ac:spMkLst>
            <pc:docMk/>
            <pc:sldMk cId="2243733970" sldId="289"/>
            <ac:spMk id="10" creationId="{C7BE6A2A-99C4-D7D7-2FB6-20E0ED9D69E1}"/>
          </ac:spMkLst>
        </pc:spChg>
      </pc:sldChg>
      <pc:sldChg chg="delSp">
        <pc:chgData name="Rushanthi Baskaran" userId="2b144494-ca9b-4346-8782-2fdf58d760ae" providerId="ADAL" clId="{EF588B03-FF1A-4A40-817F-C775B80C11A9}" dt="2023-08-04T20:01:35.359" v="218"/>
        <pc:sldMkLst>
          <pc:docMk/>
          <pc:sldMk cId="2552322940" sldId="290"/>
        </pc:sldMkLst>
        <pc:spChg chg="del">
          <ac:chgData name="Rushanthi Baskaran" userId="2b144494-ca9b-4346-8782-2fdf58d760ae" providerId="ADAL" clId="{EF588B03-FF1A-4A40-817F-C775B80C11A9}" dt="2023-08-04T20:01:35.359" v="218"/>
          <ac:spMkLst>
            <pc:docMk/>
            <pc:sldMk cId="2552322940" sldId="290"/>
            <ac:spMk id="9" creationId="{405BC475-037B-2B80-D0EE-A694BA382A12}"/>
          </ac:spMkLst>
        </pc:spChg>
        <pc:spChg chg="del">
          <ac:chgData name="Rushanthi Baskaran" userId="2b144494-ca9b-4346-8782-2fdf58d760ae" providerId="ADAL" clId="{EF588B03-FF1A-4A40-817F-C775B80C11A9}" dt="2023-08-04T20:01:35.359" v="218"/>
          <ac:spMkLst>
            <pc:docMk/>
            <pc:sldMk cId="2552322940" sldId="290"/>
            <ac:spMk id="10" creationId="{AF2FEBA4-1CB9-9937-A8A1-4AE6AA930616}"/>
          </ac:spMkLst>
        </pc:spChg>
      </pc:sldChg>
      <pc:sldChg chg="delSp">
        <pc:chgData name="Rushanthi Baskaran" userId="2b144494-ca9b-4346-8782-2fdf58d760ae" providerId="ADAL" clId="{EF588B03-FF1A-4A40-817F-C775B80C11A9}" dt="2023-08-04T20:01:35.359" v="218"/>
        <pc:sldMkLst>
          <pc:docMk/>
          <pc:sldMk cId="1839637337" sldId="291"/>
        </pc:sldMkLst>
        <pc:spChg chg="del">
          <ac:chgData name="Rushanthi Baskaran" userId="2b144494-ca9b-4346-8782-2fdf58d760ae" providerId="ADAL" clId="{EF588B03-FF1A-4A40-817F-C775B80C11A9}" dt="2023-08-04T20:01:35.359" v="218"/>
          <ac:spMkLst>
            <pc:docMk/>
            <pc:sldMk cId="1839637337" sldId="291"/>
            <ac:spMk id="9" creationId="{B558FDF6-0B2C-5829-507C-82F33023CFC5}"/>
          </ac:spMkLst>
        </pc:spChg>
        <pc:spChg chg="del">
          <ac:chgData name="Rushanthi Baskaran" userId="2b144494-ca9b-4346-8782-2fdf58d760ae" providerId="ADAL" clId="{EF588B03-FF1A-4A40-817F-C775B80C11A9}" dt="2023-08-04T20:01:35.359" v="218"/>
          <ac:spMkLst>
            <pc:docMk/>
            <pc:sldMk cId="1839637337" sldId="291"/>
            <ac:spMk id="10" creationId="{36ED1D6F-C9F9-25A3-EC72-37C4818D4E93}"/>
          </ac:spMkLst>
        </pc:spChg>
      </pc:sldChg>
      <pc:sldChg chg="delSp modSp add mod">
        <pc:chgData name="Rushanthi Baskaran" userId="2b144494-ca9b-4346-8782-2fdf58d760ae" providerId="ADAL" clId="{EF588B03-FF1A-4A40-817F-C775B80C11A9}" dt="2023-08-04T20:04:35.532" v="419" actId="20577"/>
        <pc:sldMkLst>
          <pc:docMk/>
          <pc:sldMk cId="2109834782" sldId="292"/>
        </pc:sldMkLst>
        <pc:spChg chg="del">
          <ac:chgData name="Rushanthi Baskaran" userId="2b144494-ca9b-4346-8782-2fdf58d760ae" providerId="ADAL" clId="{EF588B03-FF1A-4A40-817F-C775B80C11A9}" dt="2023-08-04T20:01:35.359" v="218"/>
          <ac:spMkLst>
            <pc:docMk/>
            <pc:sldMk cId="2109834782" sldId="292"/>
            <ac:spMk id="6" creationId="{41850FC6-8FA7-6043-EF90-A7F9A90D3EC4}"/>
          </ac:spMkLst>
        </pc:spChg>
        <pc:spChg chg="mod">
          <ac:chgData name="Rushanthi Baskaran" userId="2b144494-ca9b-4346-8782-2fdf58d760ae" providerId="ADAL" clId="{EF588B03-FF1A-4A40-817F-C775B80C11A9}" dt="2023-08-04T19:55:01.977" v="14" actId="20577"/>
          <ac:spMkLst>
            <pc:docMk/>
            <pc:sldMk cId="2109834782" sldId="292"/>
            <ac:spMk id="9" creationId="{25F0E8A5-6EAA-A3ED-4E29-5641304F96BE}"/>
          </ac:spMkLst>
        </pc:spChg>
        <pc:spChg chg="del">
          <ac:chgData name="Rushanthi Baskaran" userId="2b144494-ca9b-4346-8782-2fdf58d760ae" providerId="ADAL" clId="{EF588B03-FF1A-4A40-817F-C775B80C11A9}" dt="2023-08-04T20:01:35.359" v="218"/>
          <ac:spMkLst>
            <pc:docMk/>
            <pc:sldMk cId="2109834782" sldId="292"/>
            <ac:spMk id="10" creationId="{EF262AEE-DCE4-42B6-F383-7BF498727C9C}"/>
          </ac:spMkLst>
        </pc:spChg>
        <pc:spChg chg="mod">
          <ac:chgData name="Rushanthi Baskaran" userId="2b144494-ca9b-4346-8782-2fdf58d760ae" providerId="ADAL" clId="{EF588B03-FF1A-4A40-817F-C775B80C11A9}" dt="2023-08-04T20:04:35.532" v="419" actId="20577"/>
          <ac:spMkLst>
            <pc:docMk/>
            <pc:sldMk cId="2109834782" sldId="292"/>
            <ac:spMk id="12" creationId="{24831ECF-DFB1-41AD-66D6-37A1E7172A94}"/>
          </ac:spMkLst>
        </pc:spChg>
        <pc:picChg chg="del">
          <ac:chgData name="Rushanthi Baskaran" userId="2b144494-ca9b-4346-8782-2fdf58d760ae" providerId="ADAL" clId="{EF588B03-FF1A-4A40-817F-C775B80C11A9}" dt="2023-08-04T19:59:53.828" v="161" actId="478"/>
          <ac:picMkLst>
            <pc:docMk/>
            <pc:sldMk cId="2109834782" sldId="292"/>
            <ac:picMk id="14" creationId="{62D4C022-B6C5-9971-F70F-98F863E600FC}"/>
          </ac:picMkLst>
        </pc:picChg>
        <pc:picChg chg="del">
          <ac:chgData name="Rushanthi Baskaran" userId="2b144494-ca9b-4346-8782-2fdf58d760ae" providerId="ADAL" clId="{EF588B03-FF1A-4A40-817F-C775B80C11A9}" dt="2023-08-04T20:00:57.564" v="215" actId="478"/>
          <ac:picMkLst>
            <pc:docMk/>
            <pc:sldMk cId="2109834782" sldId="292"/>
            <ac:picMk id="16" creationId="{EC1BC3FC-E2FB-BDAA-E414-571B4338DF95}"/>
          </ac:picMkLst>
        </pc:picChg>
        <pc:picChg chg="del">
          <ac:chgData name="Rushanthi Baskaran" userId="2b144494-ca9b-4346-8782-2fdf58d760ae" providerId="ADAL" clId="{EF588B03-FF1A-4A40-817F-C775B80C11A9}" dt="2023-08-04T20:00:58.279" v="216" actId="478"/>
          <ac:picMkLst>
            <pc:docMk/>
            <pc:sldMk cId="2109834782" sldId="292"/>
            <ac:picMk id="18" creationId="{78CCD679-10FF-F1B1-9113-D0A36AC03C5E}"/>
          </ac:picMkLst>
        </pc:picChg>
        <pc:picChg chg="del">
          <ac:chgData name="Rushanthi Baskaran" userId="2b144494-ca9b-4346-8782-2fdf58d760ae" providerId="ADAL" clId="{EF588B03-FF1A-4A40-817F-C775B80C11A9}" dt="2023-08-04T20:00:58.920" v="217" actId="478"/>
          <ac:picMkLst>
            <pc:docMk/>
            <pc:sldMk cId="2109834782" sldId="292"/>
            <ac:picMk id="20" creationId="{913F393A-D8E1-8B5D-6826-DEEDC7FB1401}"/>
          </ac:picMkLst>
        </pc:picChg>
      </pc:sldChg>
      <pc:sldChg chg="modSp add mod">
        <pc:chgData name="Rushanthi Baskaran" userId="2b144494-ca9b-4346-8782-2fdf58d760ae" providerId="ADAL" clId="{EF588B03-FF1A-4A40-817F-C775B80C11A9}" dt="2023-08-04T20:19:58.536" v="1939" actId="33524"/>
        <pc:sldMkLst>
          <pc:docMk/>
          <pc:sldMk cId="2879726032" sldId="293"/>
        </pc:sldMkLst>
        <pc:spChg chg="mod">
          <ac:chgData name="Rushanthi Baskaran" userId="2b144494-ca9b-4346-8782-2fdf58d760ae" providerId="ADAL" clId="{EF588B03-FF1A-4A40-817F-C775B80C11A9}" dt="2023-08-04T20:16:12.987" v="1502" actId="20577"/>
          <ac:spMkLst>
            <pc:docMk/>
            <pc:sldMk cId="2879726032" sldId="293"/>
            <ac:spMk id="9" creationId="{25F0E8A5-6EAA-A3ED-4E29-5641304F96BE}"/>
          </ac:spMkLst>
        </pc:spChg>
        <pc:spChg chg="mod">
          <ac:chgData name="Rushanthi Baskaran" userId="2b144494-ca9b-4346-8782-2fdf58d760ae" providerId="ADAL" clId="{EF588B03-FF1A-4A40-817F-C775B80C11A9}" dt="2023-08-04T20:19:58.536" v="1939" actId="33524"/>
          <ac:spMkLst>
            <pc:docMk/>
            <pc:sldMk cId="2879726032" sldId="293"/>
            <ac:spMk id="12" creationId="{24831ECF-DFB1-41AD-66D6-37A1E7172A94}"/>
          </ac:spMkLst>
        </pc:spChg>
      </pc:sldChg>
      <pc:sldChg chg="modSp add mod">
        <pc:chgData name="Rushanthi Baskaran" userId="2b144494-ca9b-4346-8782-2fdf58d760ae" providerId="ADAL" clId="{EF588B03-FF1A-4A40-817F-C775B80C11A9}" dt="2023-08-04T20:20:09.386" v="1941" actId="20577"/>
        <pc:sldMkLst>
          <pc:docMk/>
          <pc:sldMk cId="3186960952" sldId="294"/>
        </pc:sldMkLst>
        <pc:spChg chg="mod">
          <ac:chgData name="Rushanthi Baskaran" userId="2b144494-ca9b-4346-8782-2fdf58d760ae" providerId="ADAL" clId="{EF588B03-FF1A-4A40-817F-C775B80C11A9}" dt="2023-08-04T20:16:20.979" v="1507" actId="14100"/>
          <ac:spMkLst>
            <pc:docMk/>
            <pc:sldMk cId="3186960952" sldId="294"/>
            <ac:spMk id="9" creationId="{25F0E8A5-6EAA-A3ED-4E29-5641304F96BE}"/>
          </ac:spMkLst>
        </pc:spChg>
        <pc:spChg chg="mod">
          <ac:chgData name="Rushanthi Baskaran" userId="2b144494-ca9b-4346-8782-2fdf58d760ae" providerId="ADAL" clId="{EF588B03-FF1A-4A40-817F-C775B80C11A9}" dt="2023-08-04T20:20:09.386" v="1941" actId="20577"/>
          <ac:spMkLst>
            <pc:docMk/>
            <pc:sldMk cId="3186960952" sldId="294"/>
            <ac:spMk id="12" creationId="{24831ECF-DFB1-41AD-66D6-37A1E7172A94}"/>
          </ac:spMkLst>
        </pc:spChg>
      </pc:sldChg>
      <pc:sldChg chg="modSp add mod ord">
        <pc:chgData name="Rushanthi Baskaran" userId="2b144494-ca9b-4346-8782-2fdf58d760ae" providerId="ADAL" clId="{EF588B03-FF1A-4A40-817F-C775B80C11A9}" dt="2023-08-04T20:27:46.527" v="2636" actId="20577"/>
        <pc:sldMkLst>
          <pc:docMk/>
          <pc:sldMk cId="4172977428" sldId="295"/>
        </pc:sldMkLst>
        <pc:spChg chg="mod">
          <ac:chgData name="Rushanthi Baskaran" userId="2b144494-ca9b-4346-8782-2fdf58d760ae" providerId="ADAL" clId="{EF588B03-FF1A-4A40-817F-C775B80C11A9}" dt="2023-08-04T20:20:52.080" v="1962" actId="20577"/>
          <ac:spMkLst>
            <pc:docMk/>
            <pc:sldMk cId="4172977428" sldId="295"/>
            <ac:spMk id="9" creationId="{25F0E8A5-6EAA-A3ED-4E29-5641304F96BE}"/>
          </ac:spMkLst>
        </pc:spChg>
        <pc:spChg chg="mod">
          <ac:chgData name="Rushanthi Baskaran" userId="2b144494-ca9b-4346-8782-2fdf58d760ae" providerId="ADAL" clId="{EF588B03-FF1A-4A40-817F-C775B80C11A9}" dt="2023-08-04T20:27:46.527" v="2636" actId="20577"/>
          <ac:spMkLst>
            <pc:docMk/>
            <pc:sldMk cId="4172977428" sldId="295"/>
            <ac:spMk id="12" creationId="{24831ECF-DFB1-41AD-66D6-37A1E7172A94}"/>
          </ac:spMkLst>
        </pc:spChg>
      </pc:sldChg>
      <pc:sldChg chg="modSp add mod">
        <pc:chgData name="Rushanthi Baskaran" userId="2b144494-ca9b-4346-8782-2fdf58d760ae" providerId="ADAL" clId="{EF588B03-FF1A-4A40-817F-C775B80C11A9}" dt="2023-08-04T20:37:04.973" v="2688" actId="20577"/>
        <pc:sldMkLst>
          <pc:docMk/>
          <pc:sldMk cId="3615635525" sldId="296"/>
        </pc:sldMkLst>
        <pc:spChg chg="mod">
          <ac:chgData name="Rushanthi Baskaran" userId="2b144494-ca9b-4346-8782-2fdf58d760ae" providerId="ADAL" clId="{EF588B03-FF1A-4A40-817F-C775B80C11A9}" dt="2023-08-04T20:30:06.318" v="2673" actId="20577"/>
          <ac:spMkLst>
            <pc:docMk/>
            <pc:sldMk cId="3615635525" sldId="296"/>
            <ac:spMk id="5" creationId="{7B852CD6-55C4-66F6-71A7-8450B65BA1A6}"/>
          </ac:spMkLst>
        </pc:spChg>
        <pc:spChg chg="mod">
          <ac:chgData name="Rushanthi Baskaran" userId="2b144494-ca9b-4346-8782-2fdf58d760ae" providerId="ADAL" clId="{EF588B03-FF1A-4A40-817F-C775B80C11A9}" dt="2023-08-04T20:37:04.973" v="2688" actId="20577"/>
          <ac:spMkLst>
            <pc:docMk/>
            <pc:sldMk cId="3615635525" sldId="296"/>
            <ac:spMk id="25" creationId="{FEED3411-907F-DB90-EB32-716197C51829}"/>
          </ac:spMkLst>
        </pc:spChg>
      </pc:sldChg>
      <pc:sldChg chg="add">
        <pc:chgData name="Rushanthi Baskaran" userId="2b144494-ca9b-4346-8782-2fdf58d760ae" providerId="ADAL" clId="{EF588B03-FF1A-4A40-817F-C775B80C11A9}" dt="2023-08-04T20:39:15.353" v="2697" actId="2890"/>
        <pc:sldMkLst>
          <pc:docMk/>
          <pc:sldMk cId="27339515"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016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6057900" y="0"/>
            <a:ext cx="4632325" cy="301625"/>
          </a:xfrm>
          <a:prstGeom prst="rect">
            <a:avLst/>
          </a:prstGeom>
        </p:spPr>
        <p:txBody>
          <a:bodyPr vert="horz" lIns="91440" tIns="45720" rIns="91440" bIns="45720" rtlCol="0"/>
          <a:lstStyle>
            <a:lvl1pPr algn="r">
              <a:defRPr sz="1200"/>
            </a:lvl1pPr>
          </a:lstStyle>
          <a:p>
            <a:fld id="{FD948BD7-6ECD-433E-A2D8-4ABC2D3ADB36}" type="datetimeFigureOut">
              <a:rPr lang="en-CA" smtClean="0"/>
              <a:t>2023-08-04</a:t>
            </a:fld>
            <a:endParaRPr lang="en-CA"/>
          </a:p>
        </p:txBody>
      </p:sp>
      <p:sp>
        <p:nvSpPr>
          <p:cNvPr id="4" name="Slide Image Placeholder 3"/>
          <p:cNvSpPr>
            <a:spLocks noGrp="1" noRot="1" noChangeAspect="1"/>
          </p:cNvSpPr>
          <p:nvPr>
            <p:ph type="sldImg" idx="2"/>
          </p:nvPr>
        </p:nvSpPr>
        <p:spPr>
          <a:xfrm>
            <a:off x="3541713" y="752475"/>
            <a:ext cx="3609975" cy="2032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1069975" y="2897188"/>
            <a:ext cx="8553450" cy="23701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5718175"/>
            <a:ext cx="4633913" cy="3016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6057900" y="5718175"/>
            <a:ext cx="4632325" cy="301625"/>
          </a:xfrm>
          <a:prstGeom prst="rect">
            <a:avLst/>
          </a:prstGeom>
        </p:spPr>
        <p:txBody>
          <a:bodyPr vert="horz" lIns="91440" tIns="45720" rIns="91440" bIns="45720" rtlCol="0" anchor="b"/>
          <a:lstStyle>
            <a:lvl1pPr algn="r">
              <a:defRPr sz="1200"/>
            </a:lvl1pPr>
          </a:lstStyle>
          <a:p>
            <a:fld id="{C344EABA-AE73-444B-807F-269E44948AF2}" type="slidenum">
              <a:rPr lang="en-CA" smtClean="0"/>
              <a:t>‹#›</a:t>
            </a:fld>
            <a:endParaRPr lang="en-CA"/>
          </a:p>
        </p:txBody>
      </p:sp>
    </p:spTree>
    <p:extLst>
      <p:ext uri="{BB962C8B-B14F-4D97-AF65-F5344CB8AC3E}">
        <p14:creationId xmlns:p14="http://schemas.microsoft.com/office/powerpoint/2010/main" val="3977606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344EABA-AE73-444B-807F-269E44948AF2}" type="slidenum">
              <a:rPr lang="en-CA" smtClean="0"/>
              <a:t>1</a:t>
            </a:fld>
            <a:endParaRPr lang="en-CA"/>
          </a:p>
        </p:txBody>
      </p:sp>
    </p:spTree>
    <p:extLst>
      <p:ext uri="{BB962C8B-B14F-4D97-AF65-F5344CB8AC3E}">
        <p14:creationId xmlns:p14="http://schemas.microsoft.com/office/powerpoint/2010/main" val="3784491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its prominence in Canada, Canada Post confronts issues in maintaining high levels of customer satisfaction. On social media networks such as Yelp, Google Reviews, Twitter, and Facebook, the firm receives a substantial quantity of feedback and reviews. However, manually analyzing this massive quantity of data to uncover repeating themes, sentiment patterns, and areas for improvement takes time and effort. </a:t>
            </a:r>
          </a:p>
          <a:p>
            <a:r>
              <a:rPr lang="en-US" dirty="0"/>
              <a:t>The task at hand is to create an automated sentiment analysis model capable of effectively processing and analyzing social media messages on Canada Post. The model should properly characterize each post's emotion as good, negative, or neutral, providing for a thorough insight of client attitudes towards the postal service. </a:t>
            </a:r>
          </a:p>
          <a:p>
            <a:r>
              <a:rPr lang="en-US" dirty="0"/>
              <a:t>Furthermore, the sentiment analysis model should go beyond polarity categorization to detect concerns and complaints raised often by consumers. The approach should help Canada Post to identify areas that require immediate attention, such as delivery delays, package mishandling, and customer service difficulties, by extracting essential insights from the data.</a:t>
            </a:r>
          </a:p>
          <a:p>
            <a:r>
              <a:rPr lang="en-US" dirty="0"/>
              <a:t>To make the initiative more meaningful, the sentiment analysis model should be able to compare Canada Post's performance against that of other postal systems in Canada or across the world. This comparison will throw light on Canada Post's relative strengths and shortcomings in contrast to its competitors, allowing for focused adjustments to gain a competitive edge.</a:t>
            </a:r>
          </a:p>
          <a:p>
            <a:r>
              <a:rPr lang="en-US" dirty="0"/>
              <a:t>The effective adoption of the sentiment analysis model will enable Canada Post to address customer complaints proactively, improve service quality, and increase customer happiness. Finally, this automated method will assist the corporation in making data-driven choices, optimizing operations, and maintaining its position as Canada's trusted and reliable postal service.</a:t>
            </a:r>
          </a:p>
        </p:txBody>
      </p:sp>
      <p:sp>
        <p:nvSpPr>
          <p:cNvPr id="4" name="Slide Number Placeholder 3"/>
          <p:cNvSpPr>
            <a:spLocks noGrp="1"/>
          </p:cNvSpPr>
          <p:nvPr>
            <p:ph type="sldNum" sz="quarter" idx="5"/>
          </p:nvPr>
        </p:nvSpPr>
        <p:spPr/>
        <p:txBody>
          <a:bodyPr/>
          <a:lstStyle/>
          <a:p>
            <a:fld id="{C344EABA-AE73-444B-807F-269E44948AF2}" type="slidenum">
              <a:rPr lang="en-CA" smtClean="0"/>
              <a:t>3</a:t>
            </a:fld>
            <a:endParaRPr lang="en-CA"/>
          </a:p>
        </p:txBody>
      </p:sp>
    </p:spTree>
    <p:extLst>
      <p:ext uri="{BB962C8B-B14F-4D97-AF65-F5344CB8AC3E}">
        <p14:creationId xmlns:p14="http://schemas.microsoft.com/office/powerpoint/2010/main" val="2720581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1866138"/>
            <a:ext cx="9089390" cy="126415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3371088"/>
            <a:ext cx="7485380" cy="15049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12A5B7E-F992-4C72-93DC-EA1D5C6C13B7}" type="datetime1">
              <a:rPr lang="en-US" smtClean="0"/>
              <a:t>8/4/2023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50" b="0" i="0">
                <a:solidFill>
                  <a:srgbClr val="E3F2F6"/>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sz="2000" b="0" i="0">
                <a:solidFill>
                  <a:srgbClr val="333F48"/>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3897917-3108-4F81-8EBA-618B1449CAB0}" type="datetime1">
              <a:rPr lang="en-US" smtClean="0"/>
              <a:t>8/4/2023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50" b="0" i="0">
                <a:solidFill>
                  <a:srgbClr val="E3F2F6"/>
                </a:solidFill>
                <a:latin typeface="Microsoft Sans Serif"/>
                <a:cs typeface="Microsoft Sans Serif"/>
              </a:defRPr>
            </a:lvl1pPr>
          </a:lstStyle>
          <a:p>
            <a:endParaRPr/>
          </a:p>
        </p:txBody>
      </p:sp>
      <p:sp>
        <p:nvSpPr>
          <p:cNvPr id="3" name="Holder 3"/>
          <p:cNvSpPr>
            <a:spLocks noGrp="1"/>
          </p:cNvSpPr>
          <p:nvPr>
            <p:ph sz="half" idx="2"/>
          </p:nvPr>
        </p:nvSpPr>
        <p:spPr>
          <a:xfrm>
            <a:off x="534670" y="1384554"/>
            <a:ext cx="4651629" cy="397306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384554"/>
            <a:ext cx="4651629" cy="397306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90E06437-8B6A-4B6E-BC6E-7DA2AF507694}" type="datetime1">
              <a:rPr lang="en-US" smtClean="0"/>
              <a:t>8/4/2023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356026"/>
            <a:ext cx="10693400" cy="661670"/>
          </a:xfrm>
          <a:custGeom>
            <a:avLst/>
            <a:gdLst/>
            <a:ahLst/>
            <a:cxnLst/>
            <a:rect l="l" t="t" r="r" b="b"/>
            <a:pathLst>
              <a:path w="10693400" h="661670">
                <a:moveTo>
                  <a:pt x="10693400" y="661393"/>
                </a:moveTo>
                <a:lnTo>
                  <a:pt x="0" y="661393"/>
                </a:lnTo>
                <a:lnTo>
                  <a:pt x="0" y="0"/>
                </a:lnTo>
                <a:lnTo>
                  <a:pt x="10693400" y="0"/>
                </a:lnTo>
                <a:lnTo>
                  <a:pt x="10693400" y="661393"/>
                </a:lnTo>
                <a:close/>
              </a:path>
            </a:pathLst>
          </a:custGeom>
          <a:solidFill>
            <a:srgbClr val="004A86"/>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76441" y="5444338"/>
            <a:ext cx="1615024" cy="554138"/>
          </a:xfrm>
          <a:prstGeom prst="rect">
            <a:avLst/>
          </a:prstGeom>
        </p:spPr>
      </p:pic>
      <p:pic>
        <p:nvPicPr>
          <p:cNvPr id="18" name="bg object 18"/>
          <p:cNvPicPr/>
          <p:nvPr/>
        </p:nvPicPr>
        <p:blipFill>
          <a:blip r:embed="rId3" cstate="print"/>
          <a:stretch>
            <a:fillRect/>
          </a:stretch>
        </p:blipFill>
        <p:spPr>
          <a:xfrm>
            <a:off x="0" y="2381"/>
            <a:ext cx="10693400" cy="6015037"/>
          </a:xfrm>
          <a:prstGeom prst="rect">
            <a:avLst/>
          </a:prstGeom>
        </p:spPr>
      </p:pic>
      <p:sp>
        <p:nvSpPr>
          <p:cNvPr id="2" name="Holder 2"/>
          <p:cNvSpPr>
            <a:spLocks noGrp="1"/>
          </p:cNvSpPr>
          <p:nvPr>
            <p:ph type="title"/>
          </p:nvPr>
        </p:nvSpPr>
        <p:spPr/>
        <p:txBody>
          <a:bodyPr lIns="0" tIns="0" rIns="0" bIns="0"/>
          <a:lstStyle>
            <a:lvl1pPr>
              <a:defRPr sz="4850" b="0" i="0">
                <a:solidFill>
                  <a:srgbClr val="E3F2F6"/>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0453F655-C0F9-4D2E-964E-07887FDB671E}" type="datetime1">
              <a:rPr lang="en-US" smtClean="0"/>
              <a:t>8/4/2023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46359132-77EE-4CA7-B3D3-A6232C98576C}" type="datetime1">
              <a:rPr lang="en-US" smtClean="0"/>
              <a:t>8/4/2023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356026"/>
            <a:ext cx="10693400" cy="661670"/>
          </a:xfrm>
          <a:custGeom>
            <a:avLst/>
            <a:gdLst/>
            <a:ahLst/>
            <a:cxnLst/>
            <a:rect l="l" t="t" r="r" b="b"/>
            <a:pathLst>
              <a:path w="10693400" h="661670">
                <a:moveTo>
                  <a:pt x="10693400" y="661393"/>
                </a:moveTo>
                <a:lnTo>
                  <a:pt x="0" y="661393"/>
                </a:lnTo>
                <a:lnTo>
                  <a:pt x="0" y="0"/>
                </a:lnTo>
                <a:lnTo>
                  <a:pt x="10693400" y="0"/>
                </a:lnTo>
                <a:lnTo>
                  <a:pt x="10693400" y="661393"/>
                </a:lnTo>
                <a:close/>
              </a:path>
            </a:pathLst>
          </a:custGeom>
          <a:solidFill>
            <a:srgbClr val="004A86"/>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176441" y="5444338"/>
            <a:ext cx="1615024" cy="554138"/>
          </a:xfrm>
          <a:prstGeom prst="rect">
            <a:avLst/>
          </a:prstGeom>
        </p:spPr>
      </p:pic>
      <p:sp>
        <p:nvSpPr>
          <p:cNvPr id="2" name="Holder 2"/>
          <p:cNvSpPr>
            <a:spLocks noGrp="1"/>
          </p:cNvSpPr>
          <p:nvPr>
            <p:ph type="title"/>
          </p:nvPr>
        </p:nvSpPr>
        <p:spPr>
          <a:xfrm>
            <a:off x="701369" y="1795591"/>
            <a:ext cx="9290660" cy="1443989"/>
          </a:xfrm>
          <a:prstGeom prst="rect">
            <a:avLst/>
          </a:prstGeom>
        </p:spPr>
        <p:txBody>
          <a:bodyPr wrap="square" lIns="0" tIns="0" rIns="0" bIns="0">
            <a:spAutoFit/>
          </a:bodyPr>
          <a:lstStyle>
            <a:lvl1pPr>
              <a:defRPr sz="4850" b="0" i="0">
                <a:solidFill>
                  <a:srgbClr val="E3F2F6"/>
                </a:solidFill>
                <a:latin typeface="Microsoft Sans Serif"/>
                <a:cs typeface="Microsoft Sans Serif"/>
              </a:defRPr>
            </a:lvl1pPr>
          </a:lstStyle>
          <a:p>
            <a:endParaRPr/>
          </a:p>
        </p:txBody>
      </p:sp>
      <p:sp>
        <p:nvSpPr>
          <p:cNvPr id="3" name="Holder 3"/>
          <p:cNvSpPr>
            <a:spLocks noGrp="1"/>
          </p:cNvSpPr>
          <p:nvPr>
            <p:ph type="body" idx="1"/>
          </p:nvPr>
        </p:nvSpPr>
        <p:spPr>
          <a:xfrm>
            <a:off x="2959" y="1425877"/>
            <a:ext cx="10687481" cy="2278379"/>
          </a:xfrm>
          <a:prstGeom prst="rect">
            <a:avLst/>
          </a:prstGeom>
        </p:spPr>
        <p:txBody>
          <a:bodyPr wrap="square" lIns="0" tIns="0" rIns="0" bIns="0">
            <a:spAutoFit/>
          </a:bodyPr>
          <a:lstStyle>
            <a:lvl1pPr>
              <a:defRPr sz="2000" b="0" i="0">
                <a:solidFill>
                  <a:srgbClr val="333F48"/>
                </a:solidFill>
                <a:latin typeface="Microsoft Sans Serif"/>
                <a:cs typeface="Microsoft Sans Serif"/>
              </a:defRPr>
            </a:lvl1pPr>
          </a:lstStyle>
          <a:p>
            <a:endParaRPr dirty="0"/>
          </a:p>
        </p:txBody>
      </p:sp>
      <p:sp>
        <p:nvSpPr>
          <p:cNvPr id="4" name="Holder 4"/>
          <p:cNvSpPr>
            <a:spLocks noGrp="1"/>
          </p:cNvSpPr>
          <p:nvPr>
            <p:ph type="ftr" sz="quarter" idx="5"/>
          </p:nvPr>
        </p:nvSpPr>
        <p:spPr>
          <a:xfrm>
            <a:off x="3635756" y="5598414"/>
            <a:ext cx="3421888" cy="30099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5598414"/>
            <a:ext cx="2459482" cy="300990"/>
          </a:xfrm>
          <a:prstGeom prst="rect">
            <a:avLst/>
          </a:prstGeom>
        </p:spPr>
        <p:txBody>
          <a:bodyPr wrap="square" lIns="0" tIns="0" rIns="0" bIns="0">
            <a:spAutoFit/>
          </a:bodyPr>
          <a:lstStyle>
            <a:lvl1pPr algn="l">
              <a:defRPr>
                <a:solidFill>
                  <a:schemeClr val="tx1">
                    <a:tint val="75000"/>
                  </a:schemeClr>
                </a:solidFill>
              </a:defRPr>
            </a:lvl1pPr>
          </a:lstStyle>
          <a:p>
            <a:fld id="{BE329157-C078-4D60-9883-E4A7DA7DBD36}" type="datetime1">
              <a:rPr lang="en-US" smtClean="0"/>
              <a:t>8/4/2023</a:t>
            </a:fld>
            <a:endParaRPr lang="en-US"/>
          </a:p>
        </p:txBody>
      </p:sp>
      <p:sp>
        <p:nvSpPr>
          <p:cNvPr id="6" name="Holder 6"/>
          <p:cNvSpPr>
            <a:spLocks noGrp="1"/>
          </p:cNvSpPr>
          <p:nvPr>
            <p:ph type="sldNum" sz="quarter" idx="7"/>
          </p:nvPr>
        </p:nvSpPr>
        <p:spPr>
          <a:xfrm>
            <a:off x="7699248" y="5598414"/>
            <a:ext cx="2459482" cy="30099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6.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5.jpeg"/><Relationship Id="rId1" Type="http://schemas.openxmlformats.org/officeDocument/2006/relationships/slideLayout" Target="../slideLayouts/slideLayout5.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6.png"/><Relationship Id="rId2" Type="http://schemas.openxmlformats.org/officeDocument/2006/relationships/image" Target="../media/image5.jpe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hyperlink" Target="https://www.analyticsvidhya.com/blog/2021/06/twitter-sentiment-analysis-a-nlp-use-case-for-beginners/" TargetMode="External"/><Relationship Id="rId3" Type="http://schemas.openxmlformats.org/officeDocument/2006/relationships/image" Target="../media/image6.png"/><Relationship Id="rId7" Type="http://schemas.openxmlformats.org/officeDocument/2006/relationships/hyperlink" Target="https://medium.com/@ka2612/the-chatgpt-phenomenon-unraveling-insights-from-500-000-tweets-using-nlp-8ec0ad8ffd37" TargetMode="External"/><Relationship Id="rId2" Type="http://schemas.openxmlformats.org/officeDocument/2006/relationships/image" Target="../media/image5.jpeg"/><Relationship Id="rId1" Type="http://schemas.openxmlformats.org/officeDocument/2006/relationships/slideLayout" Target="../slideLayouts/slideLayout5.xml"/><Relationship Id="rId6" Type="http://schemas.openxmlformats.org/officeDocument/2006/relationships/hyperlink" Target="https://medium.com/@ka2612/effortlessly-scraping-massive-twitter-data-with-snscrape-a-guide-to-scraping-1000-000-tweets-in-d01c38e82d18" TargetMode="External"/><Relationship Id="rId5" Type="http://schemas.openxmlformats.org/officeDocument/2006/relationships/hyperlink" Target="https://towardsdatascience.com/step-by-step-twitter-sentiment-analysis-in-python-d6f650ade58d" TargetMode="External"/><Relationship Id="rId4" Type="http://schemas.openxmlformats.org/officeDocument/2006/relationships/hyperlink" Target="https://www.datacamp.com/tutorial/text-analytics-beginners-nltk"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jpeg"/><Relationship Id="rId1" Type="http://schemas.openxmlformats.org/officeDocument/2006/relationships/slideLayout" Target="../slideLayouts/slideLayout5.xml"/><Relationship Id="rId5" Type="http://schemas.openxmlformats.org/officeDocument/2006/relationships/image" Target="../media/image39.jpe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jpeg"/><Relationship Id="rId16"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938" y="3982936"/>
            <a:ext cx="10691462" cy="203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1026" name="Picture 2">
            <a:extLst>
              <a:ext uri="{FF2B5EF4-FFF2-40B4-BE49-F238E27FC236}">
                <a16:creationId xmlns:a16="http://schemas.microsoft.com/office/drawing/2014/main" id="{363A1A46-F37A-0A58-A89C-4F826AEAE0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5623" y="1477963"/>
            <a:ext cx="3676153" cy="773869"/>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55E9760-960A-39FD-3E18-9161DCC299B1}"/>
              </a:ext>
            </a:extLst>
          </p:cNvPr>
          <p:cNvSpPr txBox="1"/>
          <p:nvPr/>
        </p:nvSpPr>
        <p:spPr>
          <a:xfrm>
            <a:off x="109167" y="4146202"/>
            <a:ext cx="5591128" cy="1384995"/>
          </a:xfrm>
          <a:prstGeom prst="rect">
            <a:avLst/>
          </a:prstGeom>
          <a:noFill/>
        </p:spPr>
        <p:txBody>
          <a:bodyPr wrap="square" rtlCol="0">
            <a:spAutoFit/>
          </a:bodyPr>
          <a:lstStyle/>
          <a:p>
            <a:r>
              <a:rPr lang="en-US" sz="2800" b="1" dirty="0">
                <a:solidFill>
                  <a:schemeClr val="bg1"/>
                </a:solidFill>
              </a:rPr>
              <a:t>Sentiment Analysis of Social Media Reviews to Improve Canada Post </a:t>
            </a:r>
            <a:r>
              <a:rPr lang="en-US" sz="2800" b="1">
                <a:solidFill>
                  <a:schemeClr val="bg1"/>
                </a:solidFill>
              </a:rPr>
              <a:t>Services using NLP</a:t>
            </a:r>
            <a:endParaRPr lang="en-CA" sz="2800" b="1" dirty="0">
              <a:solidFill>
                <a:schemeClr val="bg1"/>
              </a:solidFill>
            </a:endParaRPr>
          </a:p>
        </p:txBody>
      </p:sp>
      <p:sp>
        <p:nvSpPr>
          <p:cNvPr id="25" name="TextBox 24">
            <a:extLst>
              <a:ext uri="{FF2B5EF4-FFF2-40B4-BE49-F238E27FC236}">
                <a16:creationId xmlns:a16="http://schemas.microsoft.com/office/drawing/2014/main" id="{3514D7AE-6EE6-21D1-99A4-70F67B6FF992}"/>
              </a:ext>
            </a:extLst>
          </p:cNvPr>
          <p:cNvSpPr txBox="1"/>
          <p:nvPr/>
        </p:nvSpPr>
        <p:spPr>
          <a:xfrm>
            <a:off x="6518724" y="4074974"/>
            <a:ext cx="4038104" cy="1754326"/>
          </a:xfrm>
          <a:prstGeom prst="rect">
            <a:avLst/>
          </a:prstGeom>
          <a:noFill/>
        </p:spPr>
        <p:txBody>
          <a:bodyPr wrap="square" rtlCol="0">
            <a:spAutoFit/>
          </a:bodyPr>
          <a:lstStyle/>
          <a:p>
            <a:r>
              <a:rPr lang="en-CA" dirty="0">
                <a:solidFill>
                  <a:schemeClr val="bg1"/>
                </a:solidFill>
              </a:rPr>
              <a:t>Team Members:</a:t>
            </a:r>
          </a:p>
          <a:p>
            <a:r>
              <a:rPr lang="en-CA" dirty="0">
                <a:solidFill>
                  <a:schemeClr val="bg1"/>
                </a:solidFill>
              </a:rPr>
              <a:t>	1. Krishan Chawla</a:t>
            </a:r>
          </a:p>
          <a:p>
            <a:r>
              <a:rPr lang="en-CA" dirty="0">
                <a:solidFill>
                  <a:schemeClr val="bg1"/>
                </a:solidFill>
              </a:rPr>
              <a:t>	2. Rushanthi Baskaran </a:t>
            </a:r>
          </a:p>
          <a:p>
            <a:r>
              <a:rPr lang="en-CA" dirty="0">
                <a:solidFill>
                  <a:schemeClr val="bg1"/>
                </a:solidFill>
              </a:rPr>
              <a:t>	3. Sandeep Sudesh</a:t>
            </a:r>
          </a:p>
          <a:p>
            <a:r>
              <a:rPr lang="en-CA" dirty="0">
                <a:solidFill>
                  <a:schemeClr val="bg1"/>
                </a:solidFill>
              </a:rPr>
              <a:t>	4. Shyam Kishore</a:t>
            </a:r>
          </a:p>
          <a:p>
            <a:r>
              <a:rPr lang="en-CA" dirty="0">
                <a:solidFill>
                  <a:schemeClr val="bg1"/>
                </a:solidFill>
              </a:rPr>
              <a:t>	5. Vivek Anandham Narayanan</a:t>
            </a:r>
          </a:p>
        </p:txBody>
      </p:sp>
      <p:pic>
        <p:nvPicPr>
          <p:cNvPr id="4" name="Picture 3" descr="A red and blue rectangular sign with white text&#10;&#10;Description automatically generated">
            <a:extLst>
              <a:ext uri="{FF2B5EF4-FFF2-40B4-BE49-F238E27FC236}">
                <a16:creationId xmlns:a16="http://schemas.microsoft.com/office/drawing/2014/main" id="{1A8D184F-DF6B-7CB4-54BF-76CF47082E01}"/>
              </a:ext>
            </a:extLst>
          </p:cNvPr>
          <p:cNvPicPr>
            <a:picLocks noChangeAspect="1"/>
          </p:cNvPicPr>
          <p:nvPr/>
        </p:nvPicPr>
        <p:blipFill rotWithShape="1">
          <a:blip r:embed="rId4">
            <a:extLst>
              <a:ext uri="{28A0092B-C50C-407E-A947-70E740481C1C}">
                <a14:useLocalDpi xmlns:a14="http://schemas.microsoft.com/office/drawing/2010/main" val="0"/>
              </a:ext>
            </a:extLst>
          </a:blip>
          <a:srcRect l="18649" t="16446" r="19039" b="16476"/>
          <a:stretch/>
        </p:blipFill>
        <p:spPr>
          <a:xfrm>
            <a:off x="774700" y="1181100"/>
            <a:ext cx="3733800" cy="1367596"/>
          </a:xfrm>
          <a:prstGeom prst="rect">
            <a:avLst/>
          </a:prstGeom>
        </p:spPr>
      </p:pic>
      <p:sp>
        <p:nvSpPr>
          <p:cNvPr id="6" name="Slide Number Placeholder 5">
            <a:extLst>
              <a:ext uri="{FF2B5EF4-FFF2-40B4-BE49-F238E27FC236}">
                <a16:creationId xmlns:a16="http://schemas.microsoft.com/office/drawing/2014/main" id="{14AC2D81-9157-EE8E-4B73-A1208F9DDD8F}"/>
              </a:ext>
            </a:extLst>
          </p:cNvPr>
          <p:cNvSpPr>
            <a:spLocks noGrp="1"/>
          </p:cNvSpPr>
          <p:nvPr>
            <p:ph type="sldNum" sz="quarter" idx="7"/>
          </p:nvPr>
        </p:nvSpPr>
        <p:spPr/>
        <p:txBody>
          <a:bodyPr/>
          <a:lstStyle/>
          <a:p>
            <a:fld id="{B6F15528-21DE-4FAA-801E-634DDDAF4B2B}" type="slidenum">
              <a:rPr lang="en-US" smtClean="0"/>
              <a:t>1</a:t>
            </a:fld>
            <a:endParaRPr lang="en-US"/>
          </a:p>
        </p:txBody>
      </p:sp>
    </p:spTree>
    <p:extLst>
      <p:ext uri="{BB962C8B-B14F-4D97-AF65-F5344CB8AC3E}">
        <p14:creationId xmlns:p14="http://schemas.microsoft.com/office/powerpoint/2010/main" val="1704225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5" name="TextBox 4">
            <a:extLst>
              <a:ext uri="{FF2B5EF4-FFF2-40B4-BE49-F238E27FC236}">
                <a16:creationId xmlns:a16="http://schemas.microsoft.com/office/drawing/2014/main" id="{7B852CD6-55C4-66F6-71A7-8450B65BA1A6}"/>
              </a:ext>
            </a:extLst>
          </p:cNvPr>
          <p:cNvSpPr txBox="1"/>
          <p:nvPr/>
        </p:nvSpPr>
        <p:spPr>
          <a:xfrm>
            <a:off x="698500" y="236219"/>
            <a:ext cx="7467600" cy="646331"/>
          </a:xfrm>
          <a:prstGeom prst="rect">
            <a:avLst/>
          </a:prstGeom>
          <a:noFill/>
        </p:spPr>
        <p:txBody>
          <a:bodyPr wrap="square" rtlCol="0">
            <a:spAutoFit/>
          </a:bodyPr>
          <a:lstStyle/>
          <a:p>
            <a:r>
              <a:rPr lang="en-CA" sz="3600" b="1" dirty="0">
                <a:solidFill>
                  <a:srgbClr val="002060"/>
                </a:solidFill>
              </a:rPr>
              <a:t>Sentiment Analysis with Competitors</a:t>
            </a: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38045" y="5474907"/>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graphicFrame>
        <p:nvGraphicFramePr>
          <p:cNvPr id="9" name="Table 12">
            <a:extLst>
              <a:ext uri="{FF2B5EF4-FFF2-40B4-BE49-F238E27FC236}">
                <a16:creationId xmlns:a16="http://schemas.microsoft.com/office/drawing/2014/main" id="{E5B3E347-D129-DCA8-A64C-F4EC5FF29808}"/>
              </a:ext>
            </a:extLst>
          </p:cNvPr>
          <p:cNvGraphicFramePr>
            <a:graphicFrameLocks noGrp="1"/>
          </p:cNvGraphicFramePr>
          <p:nvPr>
            <p:extLst>
              <p:ext uri="{D42A27DB-BD31-4B8C-83A1-F6EECF244321}">
                <p14:modId xmlns:p14="http://schemas.microsoft.com/office/powerpoint/2010/main" val="3468554578"/>
              </p:ext>
            </p:extLst>
          </p:nvPr>
        </p:nvGraphicFramePr>
        <p:xfrm>
          <a:off x="639196" y="1076132"/>
          <a:ext cx="9584303" cy="4286337"/>
        </p:xfrm>
        <a:graphic>
          <a:graphicData uri="http://schemas.openxmlformats.org/drawingml/2006/table">
            <a:tbl>
              <a:tblPr firstRow="1" bandRow="1">
                <a:tableStyleId>{2D5ABB26-0587-4C30-8999-92F81FD0307C}</a:tableStyleId>
              </a:tblPr>
              <a:tblGrid>
                <a:gridCol w="3259704">
                  <a:extLst>
                    <a:ext uri="{9D8B030D-6E8A-4147-A177-3AD203B41FA5}">
                      <a16:colId xmlns:a16="http://schemas.microsoft.com/office/drawing/2014/main" val="2136162907"/>
                    </a:ext>
                  </a:extLst>
                </a:gridCol>
                <a:gridCol w="3161629">
                  <a:extLst>
                    <a:ext uri="{9D8B030D-6E8A-4147-A177-3AD203B41FA5}">
                      <a16:colId xmlns:a16="http://schemas.microsoft.com/office/drawing/2014/main" val="3621726088"/>
                    </a:ext>
                  </a:extLst>
                </a:gridCol>
                <a:gridCol w="3162970">
                  <a:extLst>
                    <a:ext uri="{9D8B030D-6E8A-4147-A177-3AD203B41FA5}">
                      <a16:colId xmlns:a16="http://schemas.microsoft.com/office/drawing/2014/main" val="3303753490"/>
                    </a:ext>
                  </a:extLst>
                </a:gridCol>
              </a:tblGrid>
              <a:tr h="37239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dirty="0"/>
                        <a:t>Canada Post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Purolator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UPS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451316"/>
                  </a:ext>
                </a:extLst>
              </a:tr>
              <a:tr h="26105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8631289"/>
                  </a:ext>
                </a:extLst>
              </a:tr>
              <a:tr h="651690">
                <a:tc>
                  <a:txBody>
                    <a:bodyPr/>
                    <a:lstStyle/>
                    <a:p>
                      <a:r>
                        <a:rPr lang="en-US" sz="1600" dirty="0"/>
                        <a:t>Around 7.59% were negative and 12.98% were positive tweets.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t>Around 2.11% were negative and 7.75% were positive tweets.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t>Around 8.57% were negative and 12.96% were positive tweets.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118602"/>
                  </a:ext>
                </a:extLst>
              </a:tr>
              <a:tr h="651690">
                <a:tc gridSpan="3">
                  <a:txBody>
                    <a:bodyPr/>
                    <a:lstStyle/>
                    <a:p>
                      <a:r>
                        <a:rPr lang="en-US" sz="1600" dirty="0"/>
                        <a:t>Note: All tweets were generalized with relative to Canada Post ratios. </a:t>
                      </a:r>
                    </a:p>
                    <a:p>
                      <a:r>
                        <a:rPr lang="en-US" sz="1600" b="0" i="0" dirty="0">
                          <a:solidFill>
                            <a:schemeClr val="tx1"/>
                          </a:solidFill>
                          <a:effectLst/>
                          <a:latin typeface="+mn-lt"/>
                          <a:ea typeface="+mn-ea"/>
                          <a:cs typeface="+mn-cs"/>
                        </a:rPr>
                        <a:t>For instance, </a:t>
                      </a:r>
                      <a:r>
                        <a:rPr lang="en-US" sz="1600" b="1" i="0" dirty="0">
                          <a:solidFill>
                            <a:schemeClr val="tx1"/>
                          </a:solidFill>
                          <a:effectLst/>
                          <a:latin typeface="+mn-lt"/>
                          <a:ea typeface="+mn-ea"/>
                          <a:cs typeface="+mn-cs"/>
                        </a:rPr>
                        <a:t>Ratio of Canada Post to UPS </a:t>
                      </a:r>
                      <a:r>
                        <a:rPr lang="en-US" sz="1600" b="0" i="0" dirty="0">
                          <a:solidFill>
                            <a:schemeClr val="tx1"/>
                          </a:solidFill>
                          <a:effectLst/>
                          <a:latin typeface="+mn-lt"/>
                          <a:ea typeface="+mn-ea"/>
                          <a:cs typeface="+mn-cs"/>
                        </a:rPr>
                        <a:t>= 4860 / 9999 </a:t>
                      </a:r>
                      <a:r>
                        <a:rPr lang="en-US" sz="1600" b="0" i="0">
                          <a:solidFill>
                            <a:schemeClr val="tx1"/>
                          </a:solidFill>
                          <a:effectLst/>
                          <a:latin typeface="+mn-lt"/>
                          <a:ea typeface="+mn-ea"/>
                          <a:cs typeface="+mn-cs"/>
                        </a:rPr>
                        <a:t>= 0.49; Count of UPS * 0.49</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4759813"/>
                  </a:ext>
                </a:extLst>
              </a:tr>
            </a:tbl>
          </a:graphicData>
        </a:graphic>
      </p:graphicFrame>
      <p:pic>
        <p:nvPicPr>
          <p:cNvPr id="6" name="Picture 5" descr="A red and blue rectangular sign with white text&#10;&#10;Description automatically generated">
            <a:extLst>
              <a:ext uri="{FF2B5EF4-FFF2-40B4-BE49-F238E27FC236}">
                <a16:creationId xmlns:a16="http://schemas.microsoft.com/office/drawing/2014/main" id="{2CDD5DD3-B5AB-233A-37E9-97D5035D5E2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
        <p:nvSpPr>
          <p:cNvPr id="15" name="Slide Number Placeholder 14">
            <a:extLst>
              <a:ext uri="{FF2B5EF4-FFF2-40B4-BE49-F238E27FC236}">
                <a16:creationId xmlns:a16="http://schemas.microsoft.com/office/drawing/2014/main" id="{4CFDCE21-F5B6-C506-9F96-183AD55E26BF}"/>
              </a:ext>
            </a:extLst>
          </p:cNvPr>
          <p:cNvSpPr>
            <a:spLocks noGrp="1"/>
          </p:cNvSpPr>
          <p:nvPr>
            <p:ph type="sldNum" sz="quarter" idx="7"/>
          </p:nvPr>
        </p:nvSpPr>
        <p:spPr/>
        <p:txBody>
          <a:bodyPr/>
          <a:lstStyle/>
          <a:p>
            <a:fld id="{B6F15528-21DE-4FAA-801E-634DDDAF4B2B}" type="slidenum">
              <a:rPr lang="en-US" smtClean="0"/>
              <a:t>10</a:t>
            </a:fld>
            <a:endParaRPr lang="en-US"/>
          </a:p>
        </p:txBody>
      </p:sp>
      <p:pic>
        <p:nvPicPr>
          <p:cNvPr id="19" name="Picture 18">
            <a:extLst>
              <a:ext uri="{FF2B5EF4-FFF2-40B4-BE49-F238E27FC236}">
                <a16:creationId xmlns:a16="http://schemas.microsoft.com/office/drawing/2014/main" id="{40246F1D-F2F3-46DA-61EE-3514CFCE7BBD}"/>
              </a:ext>
            </a:extLst>
          </p:cNvPr>
          <p:cNvPicPr>
            <a:picLocks noChangeAspect="1"/>
          </p:cNvPicPr>
          <p:nvPr/>
        </p:nvPicPr>
        <p:blipFill rotWithShape="1">
          <a:blip r:embed="rId4"/>
          <a:srcRect l="7971" r="9664" b="13717"/>
          <a:stretch/>
        </p:blipFill>
        <p:spPr>
          <a:xfrm>
            <a:off x="927101" y="1501846"/>
            <a:ext cx="2362202" cy="2590801"/>
          </a:xfrm>
          <a:prstGeom prst="rect">
            <a:avLst/>
          </a:prstGeom>
        </p:spPr>
      </p:pic>
      <p:pic>
        <p:nvPicPr>
          <p:cNvPr id="23" name="Picture 22">
            <a:extLst>
              <a:ext uri="{FF2B5EF4-FFF2-40B4-BE49-F238E27FC236}">
                <a16:creationId xmlns:a16="http://schemas.microsoft.com/office/drawing/2014/main" id="{9529CB7A-69BC-6435-647D-3F4BD96E306A}"/>
              </a:ext>
            </a:extLst>
          </p:cNvPr>
          <p:cNvPicPr>
            <a:picLocks noChangeAspect="1"/>
          </p:cNvPicPr>
          <p:nvPr/>
        </p:nvPicPr>
        <p:blipFill>
          <a:blip r:embed="rId5"/>
          <a:stretch>
            <a:fillRect/>
          </a:stretch>
        </p:blipFill>
        <p:spPr>
          <a:xfrm>
            <a:off x="4373182" y="1478376"/>
            <a:ext cx="2154620" cy="2595927"/>
          </a:xfrm>
          <a:prstGeom prst="rect">
            <a:avLst/>
          </a:prstGeom>
        </p:spPr>
      </p:pic>
      <p:pic>
        <p:nvPicPr>
          <p:cNvPr id="27" name="Picture 26">
            <a:extLst>
              <a:ext uri="{FF2B5EF4-FFF2-40B4-BE49-F238E27FC236}">
                <a16:creationId xmlns:a16="http://schemas.microsoft.com/office/drawing/2014/main" id="{B15EF71E-C160-E486-A807-E610592F9531}"/>
              </a:ext>
            </a:extLst>
          </p:cNvPr>
          <p:cNvPicPr>
            <a:picLocks noChangeAspect="1"/>
          </p:cNvPicPr>
          <p:nvPr/>
        </p:nvPicPr>
        <p:blipFill>
          <a:blip r:embed="rId6"/>
          <a:stretch>
            <a:fillRect/>
          </a:stretch>
        </p:blipFill>
        <p:spPr>
          <a:xfrm>
            <a:off x="7480485" y="1453470"/>
            <a:ext cx="2409683" cy="2639177"/>
          </a:xfrm>
          <a:prstGeom prst="rect">
            <a:avLst/>
          </a:prstGeom>
        </p:spPr>
      </p:pic>
    </p:spTree>
    <p:extLst>
      <p:ext uri="{BB962C8B-B14F-4D97-AF65-F5344CB8AC3E}">
        <p14:creationId xmlns:p14="http://schemas.microsoft.com/office/powerpoint/2010/main" val="1389335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5" name="TextBox 4">
            <a:extLst>
              <a:ext uri="{FF2B5EF4-FFF2-40B4-BE49-F238E27FC236}">
                <a16:creationId xmlns:a16="http://schemas.microsoft.com/office/drawing/2014/main" id="{7B852CD6-55C4-66F6-71A7-8450B65BA1A6}"/>
              </a:ext>
            </a:extLst>
          </p:cNvPr>
          <p:cNvSpPr txBox="1"/>
          <p:nvPr/>
        </p:nvSpPr>
        <p:spPr>
          <a:xfrm>
            <a:off x="698500" y="236219"/>
            <a:ext cx="7467600" cy="646331"/>
          </a:xfrm>
          <a:prstGeom prst="rect">
            <a:avLst/>
          </a:prstGeom>
          <a:noFill/>
        </p:spPr>
        <p:txBody>
          <a:bodyPr wrap="square" rtlCol="0">
            <a:spAutoFit/>
          </a:bodyPr>
          <a:lstStyle/>
          <a:p>
            <a:r>
              <a:rPr lang="en-CA" sz="3600" b="1" dirty="0">
                <a:solidFill>
                  <a:srgbClr val="002060"/>
                </a:solidFill>
              </a:rPr>
              <a:t>Sentiment Analysis with Competitors</a:t>
            </a: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38045" y="5474907"/>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graphicFrame>
        <p:nvGraphicFramePr>
          <p:cNvPr id="9" name="Table 12">
            <a:extLst>
              <a:ext uri="{FF2B5EF4-FFF2-40B4-BE49-F238E27FC236}">
                <a16:creationId xmlns:a16="http://schemas.microsoft.com/office/drawing/2014/main" id="{E5B3E347-D129-DCA8-A64C-F4EC5FF29808}"/>
              </a:ext>
            </a:extLst>
          </p:cNvPr>
          <p:cNvGraphicFramePr>
            <a:graphicFrameLocks noGrp="1"/>
          </p:cNvGraphicFramePr>
          <p:nvPr/>
        </p:nvGraphicFramePr>
        <p:xfrm>
          <a:off x="657748" y="1083975"/>
          <a:ext cx="9525000" cy="4278495"/>
        </p:xfrm>
        <a:graphic>
          <a:graphicData uri="http://schemas.openxmlformats.org/drawingml/2006/table">
            <a:tbl>
              <a:tblPr firstRow="1" bandRow="1">
                <a:tableStyleId>{2D5ABB26-0587-4C30-8999-92F81FD0307C}</a:tableStyleId>
              </a:tblPr>
              <a:tblGrid>
                <a:gridCol w="1031352">
                  <a:extLst>
                    <a:ext uri="{9D8B030D-6E8A-4147-A177-3AD203B41FA5}">
                      <a16:colId xmlns:a16="http://schemas.microsoft.com/office/drawing/2014/main" val="552559271"/>
                    </a:ext>
                  </a:extLst>
                </a:gridCol>
                <a:gridCol w="2971800">
                  <a:extLst>
                    <a:ext uri="{9D8B030D-6E8A-4147-A177-3AD203B41FA5}">
                      <a16:colId xmlns:a16="http://schemas.microsoft.com/office/drawing/2014/main" val="2136162907"/>
                    </a:ext>
                  </a:extLst>
                </a:gridCol>
                <a:gridCol w="2743200">
                  <a:extLst>
                    <a:ext uri="{9D8B030D-6E8A-4147-A177-3AD203B41FA5}">
                      <a16:colId xmlns:a16="http://schemas.microsoft.com/office/drawing/2014/main" val="3621726088"/>
                    </a:ext>
                  </a:extLst>
                </a:gridCol>
                <a:gridCol w="2778648">
                  <a:extLst>
                    <a:ext uri="{9D8B030D-6E8A-4147-A177-3AD203B41FA5}">
                      <a16:colId xmlns:a16="http://schemas.microsoft.com/office/drawing/2014/main" val="3303753490"/>
                    </a:ext>
                  </a:extLst>
                </a:gridCol>
              </a:tblGrid>
              <a:tr h="379233">
                <a:tc>
                  <a:txBody>
                    <a:bodyPr/>
                    <a:lstStyle/>
                    <a:p>
                      <a:pPr algn="ctr"/>
                      <a:r>
                        <a:rPr lang="en-US" b="1" dirty="0"/>
                        <a:t>Postal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Neutral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451316"/>
                  </a:ext>
                </a:extLst>
              </a:tr>
              <a:tr h="1299754">
                <a:tc>
                  <a:txBody>
                    <a:bodyPr/>
                    <a:lstStyle/>
                    <a:p>
                      <a:pPr algn="ctr"/>
                      <a:r>
                        <a:rPr lang="en-US" sz="1600" dirty="0"/>
                        <a:t>Canada Post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8631289"/>
                  </a:ext>
                </a:extLst>
              </a:tr>
              <a:tr h="1299754">
                <a:tc>
                  <a:txBody>
                    <a:bodyPr/>
                    <a:lstStyle/>
                    <a:p>
                      <a:pPr algn="ctr"/>
                      <a:r>
                        <a:rPr lang="en-US" sz="1600" dirty="0"/>
                        <a:t>Purolator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921030"/>
                  </a:ext>
                </a:extLst>
              </a:tr>
              <a:tr h="1299754">
                <a:tc>
                  <a:txBody>
                    <a:bodyPr/>
                    <a:lstStyle/>
                    <a:p>
                      <a:pPr algn="ctr"/>
                      <a:r>
                        <a:rPr lang="en-US" sz="1600" dirty="0"/>
                        <a:t>UPS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4518821"/>
                  </a:ext>
                </a:extLst>
              </a:tr>
            </a:tbl>
          </a:graphicData>
        </a:graphic>
      </p:graphicFrame>
      <p:pic>
        <p:nvPicPr>
          <p:cNvPr id="12" name="Picture 11">
            <a:extLst>
              <a:ext uri="{FF2B5EF4-FFF2-40B4-BE49-F238E27FC236}">
                <a16:creationId xmlns:a16="http://schemas.microsoft.com/office/drawing/2014/main" id="{1EA528F5-5082-5A90-EFD6-3DE38AA7F305}"/>
              </a:ext>
            </a:extLst>
          </p:cNvPr>
          <p:cNvPicPr>
            <a:picLocks noChangeAspect="1"/>
          </p:cNvPicPr>
          <p:nvPr/>
        </p:nvPicPr>
        <p:blipFill>
          <a:blip r:embed="rId4"/>
          <a:stretch>
            <a:fillRect/>
          </a:stretch>
        </p:blipFill>
        <p:spPr>
          <a:xfrm>
            <a:off x="4846442" y="1483506"/>
            <a:ext cx="2449644" cy="1269463"/>
          </a:xfrm>
          <a:prstGeom prst="rect">
            <a:avLst/>
          </a:prstGeom>
        </p:spPr>
      </p:pic>
      <p:pic>
        <p:nvPicPr>
          <p:cNvPr id="14" name="Picture 13">
            <a:extLst>
              <a:ext uri="{FF2B5EF4-FFF2-40B4-BE49-F238E27FC236}">
                <a16:creationId xmlns:a16="http://schemas.microsoft.com/office/drawing/2014/main" id="{E9BF5D2A-F611-0EF1-D71E-1E54C7B8866B}"/>
              </a:ext>
            </a:extLst>
          </p:cNvPr>
          <p:cNvPicPr>
            <a:picLocks noChangeAspect="1"/>
          </p:cNvPicPr>
          <p:nvPr/>
        </p:nvPicPr>
        <p:blipFill>
          <a:blip r:embed="rId5"/>
          <a:stretch>
            <a:fillRect/>
          </a:stretch>
        </p:blipFill>
        <p:spPr>
          <a:xfrm>
            <a:off x="7594600" y="1485900"/>
            <a:ext cx="2400300" cy="1215412"/>
          </a:xfrm>
          <a:prstGeom prst="rect">
            <a:avLst/>
          </a:prstGeom>
        </p:spPr>
      </p:pic>
      <p:pic>
        <p:nvPicPr>
          <p:cNvPr id="16" name="Picture 15">
            <a:extLst>
              <a:ext uri="{FF2B5EF4-FFF2-40B4-BE49-F238E27FC236}">
                <a16:creationId xmlns:a16="http://schemas.microsoft.com/office/drawing/2014/main" id="{B326F571-F682-188A-FAB2-C0129CA8BA2D}"/>
              </a:ext>
            </a:extLst>
          </p:cNvPr>
          <p:cNvPicPr>
            <a:picLocks noChangeAspect="1"/>
          </p:cNvPicPr>
          <p:nvPr/>
        </p:nvPicPr>
        <p:blipFill>
          <a:blip r:embed="rId6"/>
          <a:stretch>
            <a:fillRect/>
          </a:stretch>
        </p:blipFill>
        <p:spPr>
          <a:xfrm>
            <a:off x="1993900" y="1513246"/>
            <a:ext cx="2400300" cy="1191854"/>
          </a:xfrm>
          <a:prstGeom prst="rect">
            <a:avLst/>
          </a:prstGeom>
        </p:spPr>
      </p:pic>
      <p:pic>
        <p:nvPicPr>
          <p:cNvPr id="18" name="Picture 17">
            <a:extLst>
              <a:ext uri="{FF2B5EF4-FFF2-40B4-BE49-F238E27FC236}">
                <a16:creationId xmlns:a16="http://schemas.microsoft.com/office/drawing/2014/main" id="{CEB6EDB6-A4BA-06AD-5293-8DDFABB4A0A3}"/>
              </a:ext>
            </a:extLst>
          </p:cNvPr>
          <p:cNvPicPr>
            <a:picLocks noChangeAspect="1"/>
          </p:cNvPicPr>
          <p:nvPr/>
        </p:nvPicPr>
        <p:blipFill>
          <a:blip r:embed="rId7"/>
          <a:stretch>
            <a:fillRect/>
          </a:stretch>
        </p:blipFill>
        <p:spPr>
          <a:xfrm>
            <a:off x="2018937" y="2769402"/>
            <a:ext cx="2400300" cy="1219463"/>
          </a:xfrm>
          <a:prstGeom prst="rect">
            <a:avLst/>
          </a:prstGeom>
        </p:spPr>
      </p:pic>
      <p:pic>
        <p:nvPicPr>
          <p:cNvPr id="20" name="Picture 19">
            <a:extLst>
              <a:ext uri="{FF2B5EF4-FFF2-40B4-BE49-F238E27FC236}">
                <a16:creationId xmlns:a16="http://schemas.microsoft.com/office/drawing/2014/main" id="{43D4FBC7-036E-26B5-0DBE-B26E4646D013}"/>
              </a:ext>
            </a:extLst>
          </p:cNvPr>
          <p:cNvPicPr>
            <a:picLocks noChangeAspect="1"/>
          </p:cNvPicPr>
          <p:nvPr/>
        </p:nvPicPr>
        <p:blipFill>
          <a:blip r:embed="rId8"/>
          <a:stretch>
            <a:fillRect/>
          </a:stretch>
        </p:blipFill>
        <p:spPr>
          <a:xfrm>
            <a:off x="7632700" y="2810245"/>
            <a:ext cx="2315587" cy="1190255"/>
          </a:xfrm>
          <a:prstGeom prst="rect">
            <a:avLst/>
          </a:prstGeom>
        </p:spPr>
      </p:pic>
      <p:pic>
        <p:nvPicPr>
          <p:cNvPr id="22" name="Picture 21">
            <a:extLst>
              <a:ext uri="{FF2B5EF4-FFF2-40B4-BE49-F238E27FC236}">
                <a16:creationId xmlns:a16="http://schemas.microsoft.com/office/drawing/2014/main" id="{27B515DA-3F0E-6EB4-E119-23BCEE032EBE}"/>
              </a:ext>
            </a:extLst>
          </p:cNvPr>
          <p:cNvPicPr>
            <a:picLocks noChangeAspect="1"/>
          </p:cNvPicPr>
          <p:nvPr/>
        </p:nvPicPr>
        <p:blipFill>
          <a:blip r:embed="rId9"/>
          <a:stretch>
            <a:fillRect/>
          </a:stretch>
        </p:blipFill>
        <p:spPr>
          <a:xfrm>
            <a:off x="4896523" y="2815737"/>
            <a:ext cx="2238375" cy="1150062"/>
          </a:xfrm>
          <a:prstGeom prst="rect">
            <a:avLst/>
          </a:prstGeom>
        </p:spPr>
      </p:pic>
      <p:pic>
        <p:nvPicPr>
          <p:cNvPr id="24" name="Picture 23">
            <a:extLst>
              <a:ext uri="{FF2B5EF4-FFF2-40B4-BE49-F238E27FC236}">
                <a16:creationId xmlns:a16="http://schemas.microsoft.com/office/drawing/2014/main" id="{C3A63F2A-1B76-C436-CDB1-246519C8E227}"/>
              </a:ext>
            </a:extLst>
          </p:cNvPr>
          <p:cNvPicPr>
            <a:picLocks noChangeAspect="1"/>
          </p:cNvPicPr>
          <p:nvPr/>
        </p:nvPicPr>
        <p:blipFill>
          <a:blip r:embed="rId10"/>
          <a:stretch>
            <a:fillRect/>
          </a:stretch>
        </p:blipFill>
        <p:spPr>
          <a:xfrm>
            <a:off x="2012043" y="4089577"/>
            <a:ext cx="2333824" cy="1172180"/>
          </a:xfrm>
          <a:prstGeom prst="rect">
            <a:avLst/>
          </a:prstGeom>
        </p:spPr>
      </p:pic>
      <p:pic>
        <p:nvPicPr>
          <p:cNvPr id="26" name="Picture 25">
            <a:extLst>
              <a:ext uri="{FF2B5EF4-FFF2-40B4-BE49-F238E27FC236}">
                <a16:creationId xmlns:a16="http://schemas.microsoft.com/office/drawing/2014/main" id="{772132EF-D6A5-49C3-1C2D-319287DDD9DD}"/>
              </a:ext>
            </a:extLst>
          </p:cNvPr>
          <p:cNvPicPr>
            <a:picLocks noChangeAspect="1"/>
          </p:cNvPicPr>
          <p:nvPr/>
        </p:nvPicPr>
        <p:blipFill>
          <a:blip r:embed="rId11"/>
          <a:stretch>
            <a:fillRect/>
          </a:stretch>
        </p:blipFill>
        <p:spPr>
          <a:xfrm>
            <a:off x="7587510" y="4088348"/>
            <a:ext cx="2441856" cy="1209675"/>
          </a:xfrm>
          <a:prstGeom prst="rect">
            <a:avLst/>
          </a:prstGeom>
        </p:spPr>
      </p:pic>
      <p:pic>
        <p:nvPicPr>
          <p:cNvPr id="28" name="Picture 27">
            <a:extLst>
              <a:ext uri="{FF2B5EF4-FFF2-40B4-BE49-F238E27FC236}">
                <a16:creationId xmlns:a16="http://schemas.microsoft.com/office/drawing/2014/main" id="{AE540181-670F-71B4-000A-0B922F1D5AB5}"/>
              </a:ext>
            </a:extLst>
          </p:cNvPr>
          <p:cNvPicPr>
            <a:picLocks noChangeAspect="1"/>
          </p:cNvPicPr>
          <p:nvPr/>
        </p:nvPicPr>
        <p:blipFill>
          <a:blip r:embed="rId12"/>
          <a:stretch>
            <a:fillRect/>
          </a:stretch>
        </p:blipFill>
        <p:spPr>
          <a:xfrm>
            <a:off x="4962262" y="4105622"/>
            <a:ext cx="2333824" cy="1199251"/>
          </a:xfrm>
          <a:prstGeom prst="rect">
            <a:avLst/>
          </a:prstGeom>
        </p:spPr>
      </p:pic>
      <p:pic>
        <p:nvPicPr>
          <p:cNvPr id="6" name="Picture 5" descr="A red and blue rectangular sign with white text&#10;&#10;Description automatically generated">
            <a:extLst>
              <a:ext uri="{FF2B5EF4-FFF2-40B4-BE49-F238E27FC236}">
                <a16:creationId xmlns:a16="http://schemas.microsoft.com/office/drawing/2014/main" id="{2CDD5DD3-B5AB-233A-37E9-97D5035D5E2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
        <p:nvSpPr>
          <p:cNvPr id="15" name="Slide Number Placeholder 14">
            <a:extLst>
              <a:ext uri="{FF2B5EF4-FFF2-40B4-BE49-F238E27FC236}">
                <a16:creationId xmlns:a16="http://schemas.microsoft.com/office/drawing/2014/main" id="{4CFDCE21-F5B6-C506-9F96-183AD55E26BF}"/>
              </a:ext>
            </a:extLst>
          </p:cNvPr>
          <p:cNvSpPr>
            <a:spLocks noGrp="1"/>
          </p:cNvSpPr>
          <p:nvPr>
            <p:ph type="sldNum" sz="quarter" idx="7"/>
          </p:nvPr>
        </p:nvSpPr>
        <p:spPr/>
        <p:txBody>
          <a:bodyPr/>
          <a:lstStyle/>
          <a:p>
            <a:fld id="{B6F15528-21DE-4FAA-801E-634DDDAF4B2B}" type="slidenum">
              <a:rPr lang="en-US" smtClean="0"/>
              <a:t>11</a:t>
            </a:fld>
            <a:endParaRPr lang="en-US"/>
          </a:p>
        </p:txBody>
      </p:sp>
    </p:spTree>
    <p:extLst>
      <p:ext uri="{BB962C8B-B14F-4D97-AF65-F5344CB8AC3E}">
        <p14:creationId xmlns:p14="http://schemas.microsoft.com/office/powerpoint/2010/main" val="27339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5" name="TextBox 4">
            <a:extLst>
              <a:ext uri="{FF2B5EF4-FFF2-40B4-BE49-F238E27FC236}">
                <a16:creationId xmlns:a16="http://schemas.microsoft.com/office/drawing/2014/main" id="{7B852CD6-55C4-66F6-71A7-8450B65BA1A6}"/>
              </a:ext>
            </a:extLst>
          </p:cNvPr>
          <p:cNvSpPr txBox="1"/>
          <p:nvPr/>
        </p:nvSpPr>
        <p:spPr>
          <a:xfrm>
            <a:off x="698500" y="236219"/>
            <a:ext cx="7467600" cy="646331"/>
          </a:xfrm>
          <a:prstGeom prst="rect">
            <a:avLst/>
          </a:prstGeom>
          <a:noFill/>
        </p:spPr>
        <p:txBody>
          <a:bodyPr wrap="square" rtlCol="0">
            <a:spAutoFit/>
          </a:bodyPr>
          <a:lstStyle/>
          <a:p>
            <a:r>
              <a:rPr lang="en-CA" sz="3600" b="1" dirty="0">
                <a:solidFill>
                  <a:srgbClr val="002060"/>
                </a:solidFill>
              </a:rPr>
              <a:t>Key Findings</a:t>
            </a: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38045" y="5474907"/>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sp>
        <p:nvSpPr>
          <p:cNvPr id="25" name="TextBox 24">
            <a:extLst>
              <a:ext uri="{FF2B5EF4-FFF2-40B4-BE49-F238E27FC236}">
                <a16:creationId xmlns:a16="http://schemas.microsoft.com/office/drawing/2014/main" id="{FEED3411-907F-DB90-EB32-716197C51829}"/>
              </a:ext>
            </a:extLst>
          </p:cNvPr>
          <p:cNvSpPr txBox="1"/>
          <p:nvPr/>
        </p:nvSpPr>
        <p:spPr>
          <a:xfrm>
            <a:off x="136234" y="1071474"/>
            <a:ext cx="5638800" cy="420435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CA" b="1" dirty="0"/>
              <a:t>Overall Sentiment: </a:t>
            </a:r>
            <a:r>
              <a:rPr lang="en-US" dirty="0"/>
              <a:t>majority of tweets about Canada Post were neutral, with a slight positive skew. However, there was a significant number of negative sentiments, pointing to areas where improvement is needed.</a:t>
            </a:r>
          </a:p>
          <a:p>
            <a:pPr marL="342900" indent="-342900" algn="just">
              <a:lnSpc>
                <a:spcPct val="150000"/>
              </a:lnSpc>
              <a:buFont typeface="Arial" panose="020B0604020202020204" pitchFamily="34" charset="0"/>
              <a:buChar char="•"/>
            </a:pPr>
            <a:r>
              <a:rPr lang="en-US" b="1" dirty="0"/>
              <a:t>Positive Aspects: </a:t>
            </a:r>
            <a:r>
              <a:rPr lang="en-US" dirty="0"/>
              <a:t>customers appreciated Canada Post's extensive coverage, particularly in distant places, as well as its ability to deliver to difficult situations.</a:t>
            </a:r>
          </a:p>
          <a:p>
            <a:pPr marL="342900" indent="-342900" algn="just">
              <a:lnSpc>
                <a:spcPct val="150000"/>
              </a:lnSpc>
              <a:buFont typeface="Arial" panose="020B0604020202020204" pitchFamily="34" charset="0"/>
              <a:buChar char="•"/>
            </a:pPr>
            <a:r>
              <a:rPr lang="en-US" b="1" dirty="0"/>
              <a:t>Common Complaints:  </a:t>
            </a:r>
            <a:r>
              <a:rPr lang="en-US" dirty="0"/>
              <a:t>delayed deliveries, package mishandling, and poor customer service experiences.</a:t>
            </a:r>
            <a:endParaRPr lang="en-CA" dirty="0"/>
          </a:p>
        </p:txBody>
      </p:sp>
      <p:pic>
        <p:nvPicPr>
          <p:cNvPr id="29" name="Picture 28">
            <a:extLst>
              <a:ext uri="{FF2B5EF4-FFF2-40B4-BE49-F238E27FC236}">
                <a16:creationId xmlns:a16="http://schemas.microsoft.com/office/drawing/2014/main" id="{7161E187-3463-F6BF-81FC-67821686A3FE}"/>
              </a:ext>
            </a:extLst>
          </p:cNvPr>
          <p:cNvPicPr>
            <a:picLocks noChangeAspect="1"/>
          </p:cNvPicPr>
          <p:nvPr/>
        </p:nvPicPr>
        <p:blipFill>
          <a:blip r:embed="rId4"/>
          <a:stretch>
            <a:fillRect/>
          </a:stretch>
        </p:blipFill>
        <p:spPr>
          <a:xfrm>
            <a:off x="5880100" y="1600278"/>
            <a:ext cx="4064599" cy="1955477"/>
          </a:xfrm>
          <a:prstGeom prst="rect">
            <a:avLst/>
          </a:prstGeom>
        </p:spPr>
      </p:pic>
      <p:pic>
        <p:nvPicPr>
          <p:cNvPr id="31" name="Picture 30">
            <a:extLst>
              <a:ext uri="{FF2B5EF4-FFF2-40B4-BE49-F238E27FC236}">
                <a16:creationId xmlns:a16="http://schemas.microsoft.com/office/drawing/2014/main" id="{52B8F291-EC59-85A2-7C17-43854AE402E9}"/>
              </a:ext>
            </a:extLst>
          </p:cNvPr>
          <p:cNvPicPr>
            <a:picLocks noChangeAspect="1"/>
          </p:cNvPicPr>
          <p:nvPr/>
        </p:nvPicPr>
        <p:blipFill>
          <a:blip r:embed="rId5"/>
          <a:stretch>
            <a:fillRect/>
          </a:stretch>
        </p:blipFill>
        <p:spPr>
          <a:xfrm>
            <a:off x="6184900" y="1212434"/>
            <a:ext cx="2733675" cy="333375"/>
          </a:xfrm>
          <a:prstGeom prst="rect">
            <a:avLst/>
          </a:prstGeom>
        </p:spPr>
      </p:pic>
      <p:pic>
        <p:nvPicPr>
          <p:cNvPr id="33" name="Picture 32">
            <a:extLst>
              <a:ext uri="{FF2B5EF4-FFF2-40B4-BE49-F238E27FC236}">
                <a16:creationId xmlns:a16="http://schemas.microsoft.com/office/drawing/2014/main" id="{D10C90EB-24BB-DB48-BB62-22D43D7356E0}"/>
              </a:ext>
            </a:extLst>
          </p:cNvPr>
          <p:cNvPicPr>
            <a:picLocks noChangeAspect="1"/>
          </p:cNvPicPr>
          <p:nvPr/>
        </p:nvPicPr>
        <p:blipFill>
          <a:blip r:embed="rId6"/>
          <a:stretch>
            <a:fillRect/>
          </a:stretch>
        </p:blipFill>
        <p:spPr>
          <a:xfrm>
            <a:off x="5956300" y="3559021"/>
            <a:ext cx="2857500" cy="1104900"/>
          </a:xfrm>
          <a:prstGeom prst="rect">
            <a:avLst/>
          </a:prstGeom>
        </p:spPr>
      </p:pic>
      <p:pic>
        <p:nvPicPr>
          <p:cNvPr id="35" name="Picture 34">
            <a:extLst>
              <a:ext uri="{FF2B5EF4-FFF2-40B4-BE49-F238E27FC236}">
                <a16:creationId xmlns:a16="http://schemas.microsoft.com/office/drawing/2014/main" id="{9EE0BF04-839A-B760-E268-89A523AA40FE}"/>
              </a:ext>
            </a:extLst>
          </p:cNvPr>
          <p:cNvPicPr>
            <a:picLocks noChangeAspect="1"/>
          </p:cNvPicPr>
          <p:nvPr/>
        </p:nvPicPr>
        <p:blipFill>
          <a:blip r:embed="rId7"/>
          <a:stretch>
            <a:fillRect/>
          </a:stretch>
        </p:blipFill>
        <p:spPr>
          <a:xfrm>
            <a:off x="7240176" y="4754433"/>
            <a:ext cx="2809875" cy="600075"/>
          </a:xfrm>
          <a:prstGeom prst="rect">
            <a:avLst/>
          </a:prstGeom>
        </p:spPr>
      </p:pic>
      <p:pic>
        <p:nvPicPr>
          <p:cNvPr id="6" name="Picture 5" descr="A red and blue rectangular sign with white text&#10;&#10;Description automatically generated">
            <a:extLst>
              <a:ext uri="{FF2B5EF4-FFF2-40B4-BE49-F238E27FC236}">
                <a16:creationId xmlns:a16="http://schemas.microsoft.com/office/drawing/2014/main" id="{1DF44410-5B29-FBAE-D101-4337D594351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
        <p:nvSpPr>
          <p:cNvPr id="12" name="Slide Number Placeholder 11">
            <a:extLst>
              <a:ext uri="{FF2B5EF4-FFF2-40B4-BE49-F238E27FC236}">
                <a16:creationId xmlns:a16="http://schemas.microsoft.com/office/drawing/2014/main" id="{B9E81379-1031-AF21-FE85-FC64BEB69518}"/>
              </a:ext>
            </a:extLst>
          </p:cNvPr>
          <p:cNvSpPr>
            <a:spLocks noGrp="1"/>
          </p:cNvSpPr>
          <p:nvPr>
            <p:ph type="sldNum" sz="quarter" idx="7"/>
          </p:nvPr>
        </p:nvSpPr>
        <p:spPr/>
        <p:txBody>
          <a:bodyPr/>
          <a:lstStyle/>
          <a:p>
            <a:fld id="{B6F15528-21DE-4FAA-801E-634DDDAF4B2B}" type="slidenum">
              <a:rPr lang="en-US" smtClean="0"/>
              <a:t>12</a:t>
            </a:fld>
            <a:endParaRPr lang="en-US"/>
          </a:p>
        </p:txBody>
      </p:sp>
    </p:spTree>
    <p:extLst>
      <p:ext uri="{BB962C8B-B14F-4D97-AF65-F5344CB8AC3E}">
        <p14:creationId xmlns:p14="http://schemas.microsoft.com/office/powerpoint/2010/main" val="3904006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5" name="TextBox 4">
            <a:extLst>
              <a:ext uri="{FF2B5EF4-FFF2-40B4-BE49-F238E27FC236}">
                <a16:creationId xmlns:a16="http://schemas.microsoft.com/office/drawing/2014/main" id="{7B852CD6-55C4-66F6-71A7-8450B65BA1A6}"/>
              </a:ext>
            </a:extLst>
          </p:cNvPr>
          <p:cNvSpPr txBox="1"/>
          <p:nvPr/>
        </p:nvSpPr>
        <p:spPr>
          <a:xfrm>
            <a:off x="698500" y="236219"/>
            <a:ext cx="7467600" cy="646331"/>
          </a:xfrm>
          <a:prstGeom prst="rect">
            <a:avLst/>
          </a:prstGeom>
          <a:noFill/>
        </p:spPr>
        <p:txBody>
          <a:bodyPr wrap="square" rtlCol="0">
            <a:spAutoFit/>
          </a:bodyPr>
          <a:lstStyle/>
          <a:p>
            <a:r>
              <a:rPr lang="en-CA" sz="3600" b="1" dirty="0">
                <a:solidFill>
                  <a:srgbClr val="002060"/>
                </a:solidFill>
              </a:rPr>
              <a:t>Recommendations</a:t>
            </a: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60900" y="5482153"/>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sp>
        <p:nvSpPr>
          <p:cNvPr id="25" name="TextBox 24">
            <a:extLst>
              <a:ext uri="{FF2B5EF4-FFF2-40B4-BE49-F238E27FC236}">
                <a16:creationId xmlns:a16="http://schemas.microsoft.com/office/drawing/2014/main" id="{FEED3411-907F-DB90-EB32-716197C51829}"/>
              </a:ext>
            </a:extLst>
          </p:cNvPr>
          <p:cNvSpPr txBox="1"/>
          <p:nvPr/>
        </p:nvSpPr>
        <p:spPr>
          <a:xfrm>
            <a:off x="676366" y="1020264"/>
            <a:ext cx="9525000" cy="4446730"/>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US" b="1" dirty="0"/>
              <a:t>Improve client Service: </a:t>
            </a:r>
            <a:r>
              <a:rPr lang="en-US" dirty="0"/>
              <a:t>Improving response times, communicating delays effectively, and improving the entire customer service experience,</a:t>
            </a:r>
          </a:p>
          <a:p>
            <a:pPr marL="342900" indent="-342900" algn="just">
              <a:lnSpc>
                <a:spcPct val="200000"/>
              </a:lnSpc>
              <a:buFont typeface="Arial" panose="020B0604020202020204" pitchFamily="34" charset="0"/>
              <a:buChar char="•"/>
            </a:pPr>
            <a:r>
              <a:rPr lang="en-US" b="1" dirty="0"/>
              <a:t>Improve Package Tracking: </a:t>
            </a:r>
            <a:r>
              <a:rPr lang="en-US" dirty="0"/>
              <a:t>Invest in technology that will allow to track packages in real time and offer precise delivery predictions. </a:t>
            </a:r>
          </a:p>
          <a:p>
            <a:pPr marL="342900" indent="-342900" algn="just">
              <a:lnSpc>
                <a:spcPct val="200000"/>
              </a:lnSpc>
              <a:buFont typeface="Arial" panose="020B0604020202020204" pitchFamily="34" charset="0"/>
              <a:buChar char="•"/>
            </a:pPr>
            <a:r>
              <a:rPr lang="en-US" b="1" dirty="0"/>
              <a:t>Address Delivery Delays: </a:t>
            </a:r>
            <a:r>
              <a:rPr lang="en-US" dirty="0"/>
              <a:t>Develop measures to reduce delivery delays, particularly during peak periods. </a:t>
            </a:r>
          </a:p>
          <a:p>
            <a:pPr marL="342900" indent="-342900" algn="just">
              <a:lnSpc>
                <a:spcPct val="200000"/>
              </a:lnSpc>
              <a:buFont typeface="Arial" panose="020B0604020202020204" pitchFamily="34" charset="0"/>
              <a:buChar char="•"/>
            </a:pPr>
            <a:r>
              <a:rPr lang="en-US" b="1" dirty="0"/>
              <a:t>Competitors may teach you a lot: </a:t>
            </a:r>
            <a:r>
              <a:rPr lang="en-US" dirty="0"/>
              <a:t>Examine best practices of rival postal systems that perform in areas where Canada Post struggles. </a:t>
            </a:r>
            <a:endParaRPr lang="en-CA" dirty="0"/>
          </a:p>
        </p:txBody>
      </p:sp>
      <p:pic>
        <p:nvPicPr>
          <p:cNvPr id="6" name="Picture 5" descr="A red and blue rectangular sign with white text&#10;&#10;Description automatically generated">
            <a:extLst>
              <a:ext uri="{FF2B5EF4-FFF2-40B4-BE49-F238E27FC236}">
                <a16:creationId xmlns:a16="http://schemas.microsoft.com/office/drawing/2014/main" id="{59A5BE19-AB5E-C5D2-793C-B62EB63AD20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
        <p:nvSpPr>
          <p:cNvPr id="12" name="Slide Number Placeholder 11">
            <a:extLst>
              <a:ext uri="{FF2B5EF4-FFF2-40B4-BE49-F238E27FC236}">
                <a16:creationId xmlns:a16="http://schemas.microsoft.com/office/drawing/2014/main" id="{595A3509-3A7F-5209-60A2-4D2CF32E0BDA}"/>
              </a:ext>
            </a:extLst>
          </p:cNvPr>
          <p:cNvSpPr>
            <a:spLocks noGrp="1"/>
          </p:cNvSpPr>
          <p:nvPr>
            <p:ph type="sldNum" sz="quarter" idx="7"/>
          </p:nvPr>
        </p:nvSpPr>
        <p:spPr/>
        <p:txBody>
          <a:bodyPr/>
          <a:lstStyle/>
          <a:p>
            <a:fld id="{B6F15528-21DE-4FAA-801E-634DDDAF4B2B}" type="slidenum">
              <a:rPr lang="en-US" smtClean="0"/>
              <a:t>13</a:t>
            </a:fld>
            <a:endParaRPr lang="en-US"/>
          </a:p>
        </p:txBody>
      </p:sp>
    </p:spTree>
    <p:extLst>
      <p:ext uri="{BB962C8B-B14F-4D97-AF65-F5344CB8AC3E}">
        <p14:creationId xmlns:p14="http://schemas.microsoft.com/office/powerpoint/2010/main" val="2243733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5" name="TextBox 4">
            <a:extLst>
              <a:ext uri="{FF2B5EF4-FFF2-40B4-BE49-F238E27FC236}">
                <a16:creationId xmlns:a16="http://schemas.microsoft.com/office/drawing/2014/main" id="{7B852CD6-55C4-66F6-71A7-8450B65BA1A6}"/>
              </a:ext>
            </a:extLst>
          </p:cNvPr>
          <p:cNvSpPr txBox="1"/>
          <p:nvPr/>
        </p:nvSpPr>
        <p:spPr>
          <a:xfrm>
            <a:off x="698500" y="236219"/>
            <a:ext cx="7467600" cy="646331"/>
          </a:xfrm>
          <a:prstGeom prst="rect">
            <a:avLst/>
          </a:prstGeom>
          <a:noFill/>
        </p:spPr>
        <p:txBody>
          <a:bodyPr wrap="square" rtlCol="0">
            <a:spAutoFit/>
          </a:bodyPr>
          <a:lstStyle/>
          <a:p>
            <a:r>
              <a:rPr lang="en-CA" sz="3600" b="1" dirty="0">
                <a:solidFill>
                  <a:srgbClr val="002060"/>
                </a:solidFill>
              </a:rPr>
              <a:t>Limitations</a:t>
            </a: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38045" y="5474907"/>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sp>
        <p:nvSpPr>
          <p:cNvPr id="25" name="TextBox 24">
            <a:extLst>
              <a:ext uri="{FF2B5EF4-FFF2-40B4-BE49-F238E27FC236}">
                <a16:creationId xmlns:a16="http://schemas.microsoft.com/office/drawing/2014/main" id="{FEED3411-907F-DB90-EB32-716197C51829}"/>
              </a:ext>
            </a:extLst>
          </p:cNvPr>
          <p:cNvSpPr txBox="1"/>
          <p:nvPr/>
        </p:nvSpPr>
        <p:spPr>
          <a:xfrm>
            <a:off x="698499" y="1351171"/>
            <a:ext cx="9525000" cy="2784737"/>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US" dirty="0"/>
              <a:t>Data from social media may be biased.</a:t>
            </a:r>
          </a:p>
          <a:p>
            <a:pPr marL="342900" indent="-342900" algn="just">
              <a:lnSpc>
                <a:spcPct val="200000"/>
              </a:lnSpc>
              <a:buFont typeface="Arial" panose="020B0604020202020204" pitchFamily="34" charset="0"/>
              <a:buChar char="•"/>
            </a:pPr>
            <a:r>
              <a:rPr lang="en-US" dirty="0"/>
              <a:t>Due to platform-specific use, client input is not fully represented.</a:t>
            </a:r>
          </a:p>
          <a:p>
            <a:pPr marL="342900" indent="-342900" algn="just">
              <a:lnSpc>
                <a:spcPct val="200000"/>
              </a:lnSpc>
              <a:buFont typeface="Arial" panose="020B0604020202020204" pitchFamily="34" charset="0"/>
              <a:buChar char="•"/>
            </a:pPr>
            <a:r>
              <a:rPr lang="en-US" dirty="0"/>
              <a:t>Language barriers prevent non-English posts from being understood.</a:t>
            </a:r>
          </a:p>
          <a:p>
            <a:pPr marL="342900" indent="-342900" algn="just">
              <a:lnSpc>
                <a:spcPct val="200000"/>
              </a:lnSpc>
              <a:buFont typeface="Arial" panose="020B0604020202020204" pitchFamily="34" charset="0"/>
              <a:buChar char="•"/>
            </a:pPr>
            <a:r>
              <a:rPr lang="en-US" dirty="0"/>
              <a:t>Customers who do not utilize social media sites provide little insights.</a:t>
            </a:r>
          </a:p>
          <a:p>
            <a:pPr marL="342900" indent="-342900" algn="just">
              <a:lnSpc>
                <a:spcPct val="200000"/>
              </a:lnSpc>
              <a:buFont typeface="Arial" panose="020B0604020202020204" pitchFamily="34" charset="0"/>
              <a:buChar char="•"/>
            </a:pPr>
            <a:r>
              <a:rPr lang="en-US" dirty="0"/>
              <a:t>Develop API restrictions in scrapping data from social media like Facebook.</a:t>
            </a:r>
            <a:endParaRPr lang="en-CA" dirty="0"/>
          </a:p>
        </p:txBody>
      </p:sp>
      <p:pic>
        <p:nvPicPr>
          <p:cNvPr id="6" name="Picture 5" descr="A red and blue rectangular sign with white text&#10;&#10;Description automatically generated">
            <a:extLst>
              <a:ext uri="{FF2B5EF4-FFF2-40B4-BE49-F238E27FC236}">
                <a16:creationId xmlns:a16="http://schemas.microsoft.com/office/drawing/2014/main" id="{126B8959-45D9-CA47-AC36-EE2FF0887B8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
        <p:nvSpPr>
          <p:cNvPr id="12" name="Slide Number Placeholder 11">
            <a:extLst>
              <a:ext uri="{FF2B5EF4-FFF2-40B4-BE49-F238E27FC236}">
                <a16:creationId xmlns:a16="http://schemas.microsoft.com/office/drawing/2014/main" id="{0A2FA510-8976-F955-9C37-73E33B3324AF}"/>
              </a:ext>
            </a:extLst>
          </p:cNvPr>
          <p:cNvSpPr>
            <a:spLocks noGrp="1"/>
          </p:cNvSpPr>
          <p:nvPr>
            <p:ph type="sldNum" sz="quarter" idx="7"/>
          </p:nvPr>
        </p:nvSpPr>
        <p:spPr/>
        <p:txBody>
          <a:bodyPr/>
          <a:lstStyle/>
          <a:p>
            <a:fld id="{B6F15528-21DE-4FAA-801E-634DDDAF4B2B}" type="slidenum">
              <a:rPr lang="en-US" smtClean="0"/>
              <a:t>14</a:t>
            </a:fld>
            <a:endParaRPr lang="en-US"/>
          </a:p>
        </p:txBody>
      </p:sp>
    </p:spTree>
    <p:extLst>
      <p:ext uri="{BB962C8B-B14F-4D97-AF65-F5344CB8AC3E}">
        <p14:creationId xmlns:p14="http://schemas.microsoft.com/office/powerpoint/2010/main" val="2552322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5" name="TextBox 4">
            <a:extLst>
              <a:ext uri="{FF2B5EF4-FFF2-40B4-BE49-F238E27FC236}">
                <a16:creationId xmlns:a16="http://schemas.microsoft.com/office/drawing/2014/main" id="{7B852CD6-55C4-66F6-71A7-8450B65BA1A6}"/>
              </a:ext>
            </a:extLst>
          </p:cNvPr>
          <p:cNvSpPr txBox="1"/>
          <p:nvPr/>
        </p:nvSpPr>
        <p:spPr>
          <a:xfrm>
            <a:off x="698500" y="236219"/>
            <a:ext cx="7467600" cy="646331"/>
          </a:xfrm>
          <a:prstGeom prst="rect">
            <a:avLst/>
          </a:prstGeom>
          <a:noFill/>
        </p:spPr>
        <p:txBody>
          <a:bodyPr wrap="square" rtlCol="0">
            <a:spAutoFit/>
          </a:bodyPr>
          <a:lstStyle/>
          <a:p>
            <a:r>
              <a:rPr lang="en-CA" sz="3600" b="1" dirty="0">
                <a:solidFill>
                  <a:srgbClr val="002060"/>
                </a:solidFill>
              </a:rPr>
              <a:t>Future Work</a:t>
            </a: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38045" y="5474907"/>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sp>
        <p:nvSpPr>
          <p:cNvPr id="25" name="TextBox 24">
            <a:extLst>
              <a:ext uri="{FF2B5EF4-FFF2-40B4-BE49-F238E27FC236}">
                <a16:creationId xmlns:a16="http://schemas.microsoft.com/office/drawing/2014/main" id="{FEED3411-907F-DB90-EB32-716197C51829}"/>
              </a:ext>
            </a:extLst>
          </p:cNvPr>
          <p:cNvSpPr txBox="1"/>
          <p:nvPr/>
        </p:nvSpPr>
        <p:spPr>
          <a:xfrm>
            <a:off x="342250" y="1145846"/>
            <a:ext cx="9859116" cy="3892732"/>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US" dirty="0"/>
              <a:t>Include information from other sources, such as email feedback or customer support records.</a:t>
            </a:r>
          </a:p>
          <a:p>
            <a:pPr marL="342900" indent="-342900" algn="just">
              <a:lnSpc>
                <a:spcPct val="200000"/>
              </a:lnSpc>
              <a:buFont typeface="Arial" panose="020B0604020202020204" pitchFamily="34" charset="0"/>
              <a:buChar char="•"/>
            </a:pPr>
            <a:r>
              <a:rPr lang="en-US" dirty="0"/>
              <a:t>Conduct consumer surveys to get direct input from a larger group of people.</a:t>
            </a:r>
          </a:p>
          <a:p>
            <a:pPr marL="342900" indent="-342900" algn="just">
              <a:lnSpc>
                <a:spcPct val="200000"/>
              </a:lnSpc>
              <a:buFont typeface="Arial" panose="020B0604020202020204" pitchFamily="34" charset="0"/>
              <a:buChar char="•"/>
            </a:pPr>
            <a:r>
              <a:rPr lang="en-US" dirty="0"/>
              <a:t>Enhance language processing skills in order to accommodate multilingual posts.</a:t>
            </a:r>
          </a:p>
          <a:p>
            <a:pPr marL="342900" indent="-342900" algn="just">
              <a:lnSpc>
                <a:spcPct val="200000"/>
              </a:lnSpc>
              <a:buFont typeface="Arial" panose="020B0604020202020204" pitchFamily="34" charset="0"/>
              <a:buChar char="•"/>
            </a:pPr>
            <a:r>
              <a:rPr lang="en-US" dirty="0"/>
              <a:t>Investigate sentiment analysis on various sorts of user-generated content, such as online forums or review sites.</a:t>
            </a:r>
          </a:p>
          <a:p>
            <a:pPr marL="342900" indent="-342900" algn="just">
              <a:lnSpc>
                <a:spcPct val="200000"/>
              </a:lnSpc>
              <a:buFont typeface="Arial" panose="020B0604020202020204" pitchFamily="34" charset="0"/>
              <a:buChar char="•"/>
            </a:pPr>
            <a:r>
              <a:rPr lang="en-US" dirty="0"/>
              <a:t>Implement sentiment analysis in various languages to reach a broader audience.</a:t>
            </a:r>
          </a:p>
          <a:p>
            <a:pPr marL="342900" indent="-342900" algn="just">
              <a:lnSpc>
                <a:spcPct val="200000"/>
              </a:lnSpc>
              <a:buFont typeface="Arial" panose="020B0604020202020204" pitchFamily="34" charset="0"/>
              <a:buChar char="•"/>
            </a:pPr>
            <a:r>
              <a:rPr lang="en-US" dirty="0"/>
              <a:t>Integrate consumer demographic data for a more complete picture of sentiment variances.</a:t>
            </a:r>
            <a:endParaRPr lang="en-CA" dirty="0"/>
          </a:p>
        </p:txBody>
      </p:sp>
      <p:pic>
        <p:nvPicPr>
          <p:cNvPr id="6" name="Picture 5" descr="A red and blue rectangular sign with white text&#10;&#10;Description automatically generated">
            <a:extLst>
              <a:ext uri="{FF2B5EF4-FFF2-40B4-BE49-F238E27FC236}">
                <a16:creationId xmlns:a16="http://schemas.microsoft.com/office/drawing/2014/main" id="{F812ED2B-DA37-E6A5-F9D0-1EE20E2EA0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
        <p:nvSpPr>
          <p:cNvPr id="12" name="Slide Number Placeholder 11">
            <a:extLst>
              <a:ext uri="{FF2B5EF4-FFF2-40B4-BE49-F238E27FC236}">
                <a16:creationId xmlns:a16="http://schemas.microsoft.com/office/drawing/2014/main" id="{7E26E15D-416C-9F7A-A572-21C1C78072BC}"/>
              </a:ext>
            </a:extLst>
          </p:cNvPr>
          <p:cNvSpPr>
            <a:spLocks noGrp="1"/>
          </p:cNvSpPr>
          <p:nvPr>
            <p:ph type="sldNum" sz="quarter" idx="7"/>
          </p:nvPr>
        </p:nvSpPr>
        <p:spPr/>
        <p:txBody>
          <a:bodyPr/>
          <a:lstStyle/>
          <a:p>
            <a:fld id="{B6F15528-21DE-4FAA-801E-634DDDAF4B2B}" type="slidenum">
              <a:rPr lang="en-US" smtClean="0"/>
              <a:t>15</a:t>
            </a:fld>
            <a:endParaRPr lang="en-US"/>
          </a:p>
        </p:txBody>
      </p:sp>
    </p:spTree>
    <p:extLst>
      <p:ext uri="{BB962C8B-B14F-4D97-AF65-F5344CB8AC3E}">
        <p14:creationId xmlns:p14="http://schemas.microsoft.com/office/powerpoint/2010/main" val="183963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5" name="TextBox 4">
            <a:extLst>
              <a:ext uri="{FF2B5EF4-FFF2-40B4-BE49-F238E27FC236}">
                <a16:creationId xmlns:a16="http://schemas.microsoft.com/office/drawing/2014/main" id="{7B852CD6-55C4-66F6-71A7-8450B65BA1A6}"/>
              </a:ext>
            </a:extLst>
          </p:cNvPr>
          <p:cNvSpPr txBox="1"/>
          <p:nvPr/>
        </p:nvSpPr>
        <p:spPr>
          <a:xfrm>
            <a:off x="698500" y="236219"/>
            <a:ext cx="7467600" cy="646331"/>
          </a:xfrm>
          <a:prstGeom prst="rect">
            <a:avLst/>
          </a:prstGeom>
          <a:noFill/>
        </p:spPr>
        <p:txBody>
          <a:bodyPr wrap="square" rtlCol="0">
            <a:spAutoFit/>
          </a:bodyPr>
          <a:lstStyle/>
          <a:p>
            <a:r>
              <a:rPr lang="en-CA" sz="3600" b="1" dirty="0">
                <a:solidFill>
                  <a:srgbClr val="002060"/>
                </a:solidFill>
              </a:rPr>
              <a:t>References</a:t>
            </a: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38045" y="5474907"/>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sp>
        <p:nvSpPr>
          <p:cNvPr id="25" name="TextBox 24">
            <a:extLst>
              <a:ext uri="{FF2B5EF4-FFF2-40B4-BE49-F238E27FC236}">
                <a16:creationId xmlns:a16="http://schemas.microsoft.com/office/drawing/2014/main" id="{FEED3411-907F-DB90-EB32-716197C51829}"/>
              </a:ext>
            </a:extLst>
          </p:cNvPr>
          <p:cNvSpPr txBox="1"/>
          <p:nvPr/>
        </p:nvSpPr>
        <p:spPr>
          <a:xfrm>
            <a:off x="449601" y="1013234"/>
            <a:ext cx="9859116" cy="4446730"/>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CA" dirty="0">
                <a:hlinkClick r:id="rId4"/>
              </a:rPr>
              <a:t>https://www.datacamp.com/tutorial/text-analytics-beginners-nltk</a:t>
            </a:r>
            <a:r>
              <a:rPr lang="en-CA" dirty="0"/>
              <a:t> </a:t>
            </a:r>
          </a:p>
          <a:p>
            <a:pPr marL="342900" indent="-342900" algn="just">
              <a:lnSpc>
                <a:spcPct val="200000"/>
              </a:lnSpc>
              <a:buFont typeface="Arial" panose="020B0604020202020204" pitchFamily="34" charset="0"/>
              <a:buChar char="•"/>
            </a:pPr>
            <a:r>
              <a:rPr lang="en-CA" dirty="0">
                <a:hlinkClick r:id="rId5"/>
              </a:rPr>
              <a:t>https://towardsdatascience.com/step-by-step-twitter-sentiment-analysis-in-python-d6f650ade58d</a:t>
            </a:r>
            <a:endParaRPr lang="en-CA" dirty="0"/>
          </a:p>
          <a:p>
            <a:pPr marL="342900" indent="-342900" algn="just">
              <a:lnSpc>
                <a:spcPct val="200000"/>
              </a:lnSpc>
              <a:buFont typeface="Arial" panose="020B0604020202020204" pitchFamily="34" charset="0"/>
              <a:buChar char="•"/>
            </a:pPr>
            <a:r>
              <a:rPr lang="en-CA" dirty="0">
                <a:hlinkClick r:id="rId6"/>
              </a:rPr>
              <a:t>https://medium.com/@ka2612/effortlessly-scraping-massive-twitter-data-with-snscrape-a-guide-to-scraping-1000-000-tweets-in-d01c38e82d18</a:t>
            </a:r>
            <a:endParaRPr lang="en-CA" dirty="0"/>
          </a:p>
          <a:p>
            <a:pPr marL="342900" indent="-342900" algn="just">
              <a:lnSpc>
                <a:spcPct val="200000"/>
              </a:lnSpc>
              <a:buFont typeface="Arial" panose="020B0604020202020204" pitchFamily="34" charset="0"/>
              <a:buChar char="•"/>
            </a:pPr>
            <a:r>
              <a:rPr lang="en-CA" dirty="0">
                <a:hlinkClick r:id="rId7"/>
              </a:rPr>
              <a:t>https://medium.com/@ka2612/the-chatgpt-phenomenon-unraveling-insights-from-500-000-tweets-using-nlp-8ec0ad8ffd37</a:t>
            </a:r>
            <a:endParaRPr lang="en-CA" dirty="0"/>
          </a:p>
          <a:p>
            <a:pPr marL="342900" indent="-342900" algn="just">
              <a:lnSpc>
                <a:spcPct val="200000"/>
              </a:lnSpc>
              <a:buFont typeface="Arial" panose="020B0604020202020204" pitchFamily="34" charset="0"/>
              <a:buChar char="•"/>
            </a:pPr>
            <a:r>
              <a:rPr lang="en-CA" dirty="0">
                <a:hlinkClick r:id="rId8"/>
              </a:rPr>
              <a:t>https://www.analyticsvidhya.com/blog/2021/06/twitter-sentiment-analysis-a-nlp-use-case-for-beginners/</a:t>
            </a:r>
            <a:endParaRPr lang="en-CA" dirty="0"/>
          </a:p>
        </p:txBody>
      </p:sp>
      <p:pic>
        <p:nvPicPr>
          <p:cNvPr id="6" name="Picture 5" descr="A red and blue rectangular sign with white text&#10;&#10;Description automatically generated">
            <a:extLst>
              <a:ext uri="{FF2B5EF4-FFF2-40B4-BE49-F238E27FC236}">
                <a16:creationId xmlns:a16="http://schemas.microsoft.com/office/drawing/2014/main" id="{F812ED2B-DA37-E6A5-F9D0-1EE20E2EA0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
        <p:nvSpPr>
          <p:cNvPr id="12" name="Slide Number Placeholder 11">
            <a:extLst>
              <a:ext uri="{FF2B5EF4-FFF2-40B4-BE49-F238E27FC236}">
                <a16:creationId xmlns:a16="http://schemas.microsoft.com/office/drawing/2014/main" id="{7E26E15D-416C-9F7A-A572-21C1C78072BC}"/>
              </a:ext>
            </a:extLst>
          </p:cNvPr>
          <p:cNvSpPr>
            <a:spLocks noGrp="1"/>
          </p:cNvSpPr>
          <p:nvPr>
            <p:ph type="sldNum" sz="quarter" idx="7"/>
          </p:nvPr>
        </p:nvSpPr>
        <p:spPr/>
        <p:txBody>
          <a:bodyPr/>
          <a:lstStyle/>
          <a:p>
            <a:fld id="{B6F15528-21DE-4FAA-801E-634DDDAF4B2B}" type="slidenum">
              <a:rPr lang="en-US" smtClean="0"/>
              <a:t>16</a:t>
            </a:fld>
            <a:endParaRPr lang="en-US"/>
          </a:p>
        </p:txBody>
      </p:sp>
    </p:spTree>
    <p:extLst>
      <p:ext uri="{BB962C8B-B14F-4D97-AF65-F5344CB8AC3E}">
        <p14:creationId xmlns:p14="http://schemas.microsoft.com/office/powerpoint/2010/main" val="3615635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2" y="5445020"/>
            <a:ext cx="534670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38991" y="5448300"/>
            <a:ext cx="1722109" cy="630765"/>
          </a:xfrm>
          <a:prstGeom prst="rect">
            <a:avLst/>
          </a:prstGeom>
        </p:spPr>
      </p:pic>
      <p:sp>
        <p:nvSpPr>
          <p:cNvPr id="9" name="TextBox 8">
            <a:extLst>
              <a:ext uri="{FF2B5EF4-FFF2-40B4-BE49-F238E27FC236}">
                <a16:creationId xmlns:a16="http://schemas.microsoft.com/office/drawing/2014/main" id="{AA5E64B0-940A-00A8-6591-F13FC6A73B0F}"/>
              </a:ext>
            </a:extLst>
          </p:cNvPr>
          <p:cNvSpPr txBox="1"/>
          <p:nvPr/>
        </p:nvSpPr>
        <p:spPr>
          <a:xfrm>
            <a:off x="3760047" y="1616449"/>
            <a:ext cx="3173305" cy="923330"/>
          </a:xfrm>
          <a:prstGeom prst="rect">
            <a:avLst/>
          </a:prstGeom>
          <a:noFill/>
        </p:spPr>
        <p:txBody>
          <a:bodyPr wrap="square" rtlCol="0">
            <a:spAutoFit/>
          </a:bodyPr>
          <a:lstStyle/>
          <a:p>
            <a:r>
              <a:rPr lang="en-CA" sz="5400" b="1" dirty="0">
                <a:solidFill>
                  <a:srgbClr val="1B458D"/>
                </a:solidFill>
              </a:rPr>
              <a:t>Thank you</a:t>
            </a:r>
          </a:p>
        </p:txBody>
      </p:sp>
      <p:pic>
        <p:nvPicPr>
          <p:cNvPr id="10" name="Picture 9" descr="A white arrow in a red circle&#10;&#10;Description automatically generated">
            <a:extLst>
              <a:ext uri="{FF2B5EF4-FFF2-40B4-BE49-F238E27FC236}">
                <a16:creationId xmlns:a16="http://schemas.microsoft.com/office/drawing/2014/main" id="{40DB8286-C20F-BCA2-D68B-CD8E02C00B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2800" y="2523530"/>
            <a:ext cx="1447800" cy="1447800"/>
          </a:xfrm>
          <a:prstGeom prst="rect">
            <a:avLst/>
          </a:prstGeom>
        </p:spPr>
      </p:pic>
      <p:pic>
        <p:nvPicPr>
          <p:cNvPr id="3" name="Picture 2" descr="A red and blue rectangular sign with white text&#10;&#10;Description automatically generated">
            <a:extLst>
              <a:ext uri="{FF2B5EF4-FFF2-40B4-BE49-F238E27FC236}">
                <a16:creationId xmlns:a16="http://schemas.microsoft.com/office/drawing/2014/main" id="{FB9F7A3C-D430-B034-0A69-8FC525402B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pic>
        <p:nvPicPr>
          <p:cNvPr id="5" name="Picture 4" descr="A blue and red logo&#10;&#10;Description automatically generated">
            <a:extLst>
              <a:ext uri="{FF2B5EF4-FFF2-40B4-BE49-F238E27FC236}">
                <a16:creationId xmlns:a16="http://schemas.microsoft.com/office/drawing/2014/main" id="{487D045D-2815-4776-10CA-E0277A25A6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8030" y="2540229"/>
            <a:ext cx="1447800" cy="1447800"/>
          </a:xfrm>
          <a:prstGeom prst="rect">
            <a:avLst/>
          </a:prstGeom>
        </p:spPr>
      </p:pic>
      <p:pic>
        <p:nvPicPr>
          <p:cNvPr id="11" name="Picture 10" descr="A yellow and black logo&#10;&#10;Description automatically generated">
            <a:extLst>
              <a:ext uri="{FF2B5EF4-FFF2-40B4-BE49-F238E27FC236}">
                <a16:creationId xmlns:a16="http://schemas.microsoft.com/office/drawing/2014/main" id="{510D3BA6-11B7-25E9-7A32-48F02AA7ECFF}"/>
              </a:ext>
            </a:extLst>
          </p:cNvPr>
          <p:cNvPicPr>
            <a:picLocks noChangeAspect="1"/>
          </p:cNvPicPr>
          <p:nvPr/>
        </p:nvPicPr>
        <p:blipFill rotWithShape="1">
          <a:blip r:embed="rId5">
            <a:extLst>
              <a:ext uri="{28A0092B-C50C-407E-A947-70E740481C1C}">
                <a14:useLocalDpi xmlns:a14="http://schemas.microsoft.com/office/drawing/2010/main" val="0"/>
              </a:ext>
            </a:extLst>
          </a:blip>
          <a:srcRect l="27333" r="26000" b="17503"/>
          <a:stretch/>
        </p:blipFill>
        <p:spPr>
          <a:xfrm>
            <a:off x="6070600" y="2539779"/>
            <a:ext cx="1447800" cy="1347957"/>
          </a:xfrm>
          <a:prstGeom prst="rect">
            <a:avLst/>
          </a:prstGeom>
        </p:spPr>
      </p:pic>
      <p:sp>
        <p:nvSpPr>
          <p:cNvPr id="12" name="Slide Number Placeholder 11">
            <a:extLst>
              <a:ext uri="{FF2B5EF4-FFF2-40B4-BE49-F238E27FC236}">
                <a16:creationId xmlns:a16="http://schemas.microsoft.com/office/drawing/2014/main" id="{C475241F-82A2-8A42-9C37-41EA59247096}"/>
              </a:ext>
            </a:extLst>
          </p:cNvPr>
          <p:cNvSpPr>
            <a:spLocks noGrp="1"/>
          </p:cNvSpPr>
          <p:nvPr>
            <p:ph type="sldNum" sz="quarter" idx="7"/>
          </p:nvPr>
        </p:nvSpPr>
        <p:spPr/>
        <p:txBody>
          <a:bodyPr/>
          <a:lstStyle/>
          <a:p>
            <a:fld id="{B6F15528-21DE-4FAA-801E-634DDDAF4B2B}" type="slidenum">
              <a:rPr lang="en-US" smtClean="0"/>
              <a:t>17</a:t>
            </a:fld>
            <a:endParaRPr lang="en-US"/>
          </a:p>
        </p:txBody>
      </p:sp>
    </p:spTree>
    <p:extLst>
      <p:ext uri="{BB962C8B-B14F-4D97-AF65-F5344CB8AC3E}">
        <p14:creationId xmlns:p14="http://schemas.microsoft.com/office/powerpoint/2010/main" val="157090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38045" y="5474908"/>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sp>
        <p:nvSpPr>
          <p:cNvPr id="9" name="TextBox 8">
            <a:extLst>
              <a:ext uri="{FF2B5EF4-FFF2-40B4-BE49-F238E27FC236}">
                <a16:creationId xmlns:a16="http://schemas.microsoft.com/office/drawing/2014/main" id="{B8E0488E-5CFE-BD49-B26C-2F933D407EF3}"/>
              </a:ext>
            </a:extLst>
          </p:cNvPr>
          <p:cNvSpPr txBox="1"/>
          <p:nvPr/>
        </p:nvSpPr>
        <p:spPr>
          <a:xfrm>
            <a:off x="698500" y="236219"/>
            <a:ext cx="5029200" cy="646331"/>
          </a:xfrm>
          <a:prstGeom prst="rect">
            <a:avLst/>
          </a:prstGeom>
          <a:noFill/>
        </p:spPr>
        <p:txBody>
          <a:bodyPr wrap="square" rtlCol="0">
            <a:spAutoFit/>
          </a:bodyPr>
          <a:lstStyle/>
          <a:p>
            <a:r>
              <a:rPr lang="en-CA" sz="3600" b="1" dirty="0">
                <a:solidFill>
                  <a:srgbClr val="002060"/>
                </a:solidFill>
              </a:rPr>
              <a:t>Content</a:t>
            </a:r>
          </a:p>
        </p:txBody>
      </p:sp>
      <p:sp>
        <p:nvSpPr>
          <p:cNvPr id="10" name="TextBox 9">
            <a:extLst>
              <a:ext uri="{FF2B5EF4-FFF2-40B4-BE49-F238E27FC236}">
                <a16:creationId xmlns:a16="http://schemas.microsoft.com/office/drawing/2014/main" id="{026B4F15-941E-56F7-8518-974956356234}"/>
              </a:ext>
            </a:extLst>
          </p:cNvPr>
          <p:cNvSpPr txBox="1"/>
          <p:nvPr/>
        </p:nvSpPr>
        <p:spPr>
          <a:xfrm>
            <a:off x="873759" y="1254029"/>
            <a:ext cx="5082541" cy="45243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a:t>Problem Statement &amp; Objectives</a:t>
            </a:r>
          </a:p>
          <a:p>
            <a:pPr marL="342900" indent="-342900">
              <a:lnSpc>
                <a:spcPct val="150000"/>
              </a:lnSpc>
              <a:buFont typeface="Arial" panose="020B0604020202020204" pitchFamily="34" charset="0"/>
              <a:buChar char="•"/>
            </a:pPr>
            <a:r>
              <a:rPr lang="en-US" dirty="0"/>
              <a:t>Data Collection</a:t>
            </a:r>
          </a:p>
          <a:p>
            <a:pPr marL="342900" indent="-342900">
              <a:lnSpc>
                <a:spcPct val="150000"/>
              </a:lnSpc>
              <a:buFont typeface="Arial" panose="020B0604020202020204" pitchFamily="34" charset="0"/>
              <a:buChar char="•"/>
            </a:pPr>
            <a:r>
              <a:rPr lang="en-US" dirty="0"/>
              <a:t>Data Analysis </a:t>
            </a:r>
          </a:p>
          <a:p>
            <a:pPr marL="342900" indent="-342900">
              <a:lnSpc>
                <a:spcPct val="150000"/>
              </a:lnSpc>
              <a:buFont typeface="Arial" panose="020B0604020202020204" pitchFamily="34" charset="0"/>
              <a:buChar char="•"/>
            </a:pPr>
            <a:r>
              <a:rPr lang="en-US" dirty="0"/>
              <a:t>Data Cleaning &amp; Feature Engineering </a:t>
            </a:r>
          </a:p>
          <a:p>
            <a:pPr marL="342900" indent="-342900">
              <a:lnSpc>
                <a:spcPct val="150000"/>
              </a:lnSpc>
              <a:buFont typeface="Arial" panose="020B0604020202020204" pitchFamily="34" charset="0"/>
              <a:buChar char="•"/>
            </a:pPr>
            <a:r>
              <a:rPr lang="en-US" dirty="0"/>
              <a:t>Data Cleaning &amp; Feature Engineering Results</a:t>
            </a:r>
          </a:p>
          <a:p>
            <a:pPr marL="342900" indent="-342900">
              <a:lnSpc>
                <a:spcPct val="150000"/>
              </a:lnSpc>
              <a:buFont typeface="Arial" panose="020B0604020202020204" pitchFamily="34" charset="0"/>
              <a:buChar char="•"/>
            </a:pPr>
            <a:r>
              <a:rPr lang="en-US" dirty="0"/>
              <a:t>Sentiment Analysis </a:t>
            </a:r>
          </a:p>
          <a:p>
            <a:pPr marL="342900" indent="-342900">
              <a:lnSpc>
                <a:spcPct val="150000"/>
              </a:lnSpc>
              <a:buFont typeface="Arial" panose="020B0604020202020204" pitchFamily="34" charset="0"/>
              <a:buChar char="•"/>
            </a:pPr>
            <a:r>
              <a:rPr lang="en-US" dirty="0"/>
              <a:t>Sentiment Analysis with Competitors</a:t>
            </a:r>
          </a:p>
          <a:p>
            <a:pPr marL="342900" indent="-342900">
              <a:lnSpc>
                <a:spcPct val="150000"/>
              </a:lnSpc>
              <a:buFont typeface="Arial" panose="020B0604020202020204" pitchFamily="34" charset="0"/>
              <a:buChar char="•"/>
            </a:pPr>
            <a:r>
              <a:rPr lang="en-US" dirty="0"/>
              <a:t>Key Findings </a:t>
            </a:r>
          </a:p>
          <a:p>
            <a:pPr marL="342900" indent="-342900">
              <a:lnSpc>
                <a:spcPct val="150000"/>
              </a:lnSpc>
              <a:buFont typeface="Arial" panose="020B0604020202020204" pitchFamily="34" charset="0"/>
              <a:buChar char="•"/>
            </a:pPr>
            <a:r>
              <a:rPr lang="en-US" dirty="0"/>
              <a:t>Recommendations </a:t>
            </a:r>
          </a:p>
          <a:p>
            <a:pPr marL="342900" indent="-342900">
              <a:lnSpc>
                <a:spcPct val="150000"/>
              </a:lnSpc>
              <a:buFont typeface="Arial" panose="020B0604020202020204" pitchFamily="34" charset="0"/>
              <a:buChar char="•"/>
            </a:pPr>
            <a:r>
              <a:rPr lang="en-US" dirty="0"/>
              <a:t>Limitations and Future Work</a:t>
            </a:r>
          </a:p>
          <a:p>
            <a:pPr marL="342900" indent="-342900">
              <a:buFont typeface="Arial" panose="020B0604020202020204" pitchFamily="34" charset="0"/>
              <a:buChar char="•"/>
            </a:pPr>
            <a:endParaRPr lang="en-US" dirty="0"/>
          </a:p>
        </p:txBody>
      </p:sp>
      <p:pic>
        <p:nvPicPr>
          <p:cNvPr id="5" name="Picture 4" descr="A red and blue rectangular sign with white text&#10;&#10;Description automatically generated">
            <a:extLst>
              <a:ext uri="{FF2B5EF4-FFF2-40B4-BE49-F238E27FC236}">
                <a16:creationId xmlns:a16="http://schemas.microsoft.com/office/drawing/2014/main" id="{FF6BCA10-5D0D-770B-1C46-35A78177271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
        <p:nvSpPr>
          <p:cNvPr id="13" name="Slide Number Placeholder 12">
            <a:extLst>
              <a:ext uri="{FF2B5EF4-FFF2-40B4-BE49-F238E27FC236}">
                <a16:creationId xmlns:a16="http://schemas.microsoft.com/office/drawing/2014/main" id="{59C40AC2-90FF-AA8A-5B7D-F4CCA0449432}"/>
              </a:ext>
            </a:extLst>
          </p:cNvPr>
          <p:cNvSpPr>
            <a:spLocks noGrp="1"/>
          </p:cNvSpPr>
          <p:nvPr>
            <p:ph type="sldNum" sz="quarter" idx="7"/>
          </p:nvPr>
        </p:nvSpPr>
        <p:spPr/>
        <p:txBody>
          <a:bodyPr/>
          <a:lstStyle/>
          <a:p>
            <a:fld id="{B6F15528-21DE-4FAA-801E-634DDDAF4B2B}" type="slidenum">
              <a:rPr lang="en-US" smtClean="0"/>
              <a:t>2</a:t>
            </a:fld>
            <a:endParaRPr lang="en-US"/>
          </a:p>
        </p:txBody>
      </p:sp>
    </p:spTree>
    <p:extLst>
      <p:ext uri="{BB962C8B-B14F-4D97-AF65-F5344CB8AC3E}">
        <p14:creationId xmlns:p14="http://schemas.microsoft.com/office/powerpoint/2010/main" val="229717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5" name="TextBox 4">
            <a:extLst>
              <a:ext uri="{FF2B5EF4-FFF2-40B4-BE49-F238E27FC236}">
                <a16:creationId xmlns:a16="http://schemas.microsoft.com/office/drawing/2014/main" id="{7B852CD6-55C4-66F6-71A7-8450B65BA1A6}"/>
              </a:ext>
            </a:extLst>
          </p:cNvPr>
          <p:cNvSpPr txBox="1"/>
          <p:nvPr/>
        </p:nvSpPr>
        <p:spPr>
          <a:xfrm>
            <a:off x="698500" y="236219"/>
            <a:ext cx="7162800" cy="646331"/>
          </a:xfrm>
          <a:prstGeom prst="rect">
            <a:avLst/>
          </a:prstGeom>
          <a:noFill/>
        </p:spPr>
        <p:txBody>
          <a:bodyPr wrap="square" rtlCol="0">
            <a:spAutoFit/>
          </a:bodyPr>
          <a:lstStyle/>
          <a:p>
            <a:r>
              <a:rPr lang="en-CA" sz="3600" b="1" dirty="0">
                <a:solidFill>
                  <a:srgbClr val="002060"/>
                </a:solidFill>
              </a:rPr>
              <a:t>Problem Statement &amp; Objectives</a:t>
            </a:r>
          </a:p>
        </p:txBody>
      </p:sp>
      <p:sp>
        <p:nvSpPr>
          <p:cNvPr id="6" name="TextBox 5">
            <a:extLst>
              <a:ext uri="{FF2B5EF4-FFF2-40B4-BE49-F238E27FC236}">
                <a16:creationId xmlns:a16="http://schemas.microsoft.com/office/drawing/2014/main" id="{828CBC15-6AE3-F98F-49A3-D15E6D23CC03}"/>
              </a:ext>
            </a:extLst>
          </p:cNvPr>
          <p:cNvSpPr txBox="1"/>
          <p:nvPr/>
        </p:nvSpPr>
        <p:spPr>
          <a:xfrm>
            <a:off x="818531" y="1081673"/>
            <a:ext cx="9273541" cy="434285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dirty="0"/>
              <a:t>For Canada Post, analyzing massive volumes of social media data is time-consuming and difficult.</a:t>
            </a:r>
          </a:p>
          <a:p>
            <a:pPr marL="342900" indent="-342900" algn="just">
              <a:lnSpc>
                <a:spcPct val="150000"/>
              </a:lnSpc>
              <a:buFont typeface="Arial" panose="020B0604020202020204" pitchFamily="34" charset="0"/>
              <a:buChar char="•"/>
            </a:pPr>
            <a:r>
              <a:rPr lang="en-US" dirty="0"/>
              <a:t>The objective is to create an automated sentiment analysis model to better analyze client feedback provided in tweets.</a:t>
            </a:r>
          </a:p>
          <a:p>
            <a:pPr>
              <a:lnSpc>
                <a:spcPct val="150000"/>
              </a:lnSpc>
            </a:pPr>
            <a:r>
              <a:rPr lang="en-US" sz="2400" b="1" dirty="0">
                <a:solidFill>
                  <a:srgbClr val="002060"/>
                </a:solidFill>
              </a:rPr>
              <a:t>Objective: -</a:t>
            </a:r>
            <a:r>
              <a:rPr lang="en-US" dirty="0"/>
              <a:t> </a:t>
            </a:r>
          </a:p>
          <a:p>
            <a:pPr marL="285750" indent="-285750" algn="just">
              <a:lnSpc>
                <a:spcPct val="150000"/>
              </a:lnSpc>
              <a:buFont typeface="Arial" panose="020B0604020202020204" pitchFamily="34" charset="0"/>
              <a:buChar char="•"/>
            </a:pPr>
            <a:r>
              <a:rPr lang="en-US" dirty="0"/>
              <a:t>Create a sentiment analysis model that can identify twitter tweets as positive, negative, or neutral.</a:t>
            </a:r>
          </a:p>
          <a:p>
            <a:pPr marL="285750" indent="-285750" algn="just">
              <a:lnSpc>
                <a:spcPct val="150000"/>
              </a:lnSpc>
              <a:buFont typeface="Arial" panose="020B0604020202020204" pitchFamily="34" charset="0"/>
              <a:buChar char="•"/>
            </a:pPr>
            <a:r>
              <a:rPr lang="en-US" dirty="0"/>
              <a:t>Extract crucial information to discover common consumer concerns and complaints.</a:t>
            </a:r>
          </a:p>
          <a:p>
            <a:pPr marL="285750" indent="-285750" algn="just">
              <a:lnSpc>
                <a:spcPct val="150000"/>
              </a:lnSpc>
              <a:buFont typeface="Arial" panose="020B0604020202020204" pitchFamily="34" charset="0"/>
              <a:buChar char="•"/>
            </a:pPr>
            <a:r>
              <a:rPr lang="en-US" dirty="0"/>
              <a:t>For a competitive study, compare Canada Post's performance to that of other postal systems (UPS, Purolator).</a:t>
            </a:r>
            <a:endParaRPr lang="en-CA" dirty="0"/>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sp>
        <p:nvSpPr>
          <p:cNvPr id="12" name="Slide Number Placeholder 11">
            <a:extLst>
              <a:ext uri="{FF2B5EF4-FFF2-40B4-BE49-F238E27FC236}">
                <a16:creationId xmlns:a16="http://schemas.microsoft.com/office/drawing/2014/main" id="{5AD0AE0C-D637-9843-3F62-9D306EEAEFAB}"/>
              </a:ext>
            </a:extLst>
          </p:cNvPr>
          <p:cNvSpPr>
            <a:spLocks noGrp="1"/>
          </p:cNvSpPr>
          <p:nvPr>
            <p:ph type="sldNum" sz="quarter" idx="7"/>
          </p:nvPr>
        </p:nvSpPr>
        <p:spPr/>
        <p:txBody>
          <a:bodyPr/>
          <a:lstStyle/>
          <a:p>
            <a:fld id="{B6F15528-21DE-4FAA-801E-634DDDAF4B2B}" type="slidenum">
              <a:rPr lang="en-US" smtClean="0"/>
              <a:t>3</a:t>
            </a:fld>
            <a:endParaRPr lang="en-US"/>
          </a:p>
        </p:txBody>
      </p:sp>
    </p:spTree>
    <p:extLst>
      <p:ext uri="{BB962C8B-B14F-4D97-AF65-F5344CB8AC3E}">
        <p14:creationId xmlns:p14="http://schemas.microsoft.com/office/powerpoint/2010/main" val="233090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60900" y="5482153"/>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sp>
        <p:nvSpPr>
          <p:cNvPr id="9" name="TextBox 8">
            <a:extLst>
              <a:ext uri="{FF2B5EF4-FFF2-40B4-BE49-F238E27FC236}">
                <a16:creationId xmlns:a16="http://schemas.microsoft.com/office/drawing/2014/main" id="{25F0E8A5-6EAA-A3ED-4E29-5641304F96BE}"/>
              </a:ext>
            </a:extLst>
          </p:cNvPr>
          <p:cNvSpPr txBox="1"/>
          <p:nvPr/>
        </p:nvSpPr>
        <p:spPr>
          <a:xfrm>
            <a:off x="698500" y="236219"/>
            <a:ext cx="7162800" cy="646331"/>
          </a:xfrm>
          <a:prstGeom prst="rect">
            <a:avLst/>
          </a:prstGeom>
          <a:noFill/>
        </p:spPr>
        <p:txBody>
          <a:bodyPr wrap="square" rtlCol="0">
            <a:spAutoFit/>
          </a:bodyPr>
          <a:lstStyle/>
          <a:p>
            <a:r>
              <a:rPr lang="en-CA" sz="3600" b="1" dirty="0">
                <a:solidFill>
                  <a:srgbClr val="002060"/>
                </a:solidFill>
              </a:rPr>
              <a:t>Data Collection</a:t>
            </a:r>
          </a:p>
        </p:txBody>
      </p:sp>
      <p:sp>
        <p:nvSpPr>
          <p:cNvPr id="12" name="TextBox 11">
            <a:extLst>
              <a:ext uri="{FF2B5EF4-FFF2-40B4-BE49-F238E27FC236}">
                <a16:creationId xmlns:a16="http://schemas.microsoft.com/office/drawing/2014/main" id="{24831ECF-DFB1-41AD-66D6-37A1E7172A94}"/>
              </a:ext>
            </a:extLst>
          </p:cNvPr>
          <p:cNvSpPr txBox="1"/>
          <p:nvPr/>
        </p:nvSpPr>
        <p:spPr>
          <a:xfrm>
            <a:off x="712447" y="1232580"/>
            <a:ext cx="9525000" cy="337335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a:t>To access and gather tweets from Twitter's platform, a Python package named "</a:t>
            </a:r>
            <a:r>
              <a:rPr lang="en-US" dirty="0" err="1"/>
              <a:t>snscrape</a:t>
            </a:r>
            <a:r>
              <a:rPr lang="en-US" dirty="0"/>
              <a:t>" was used. This library makes it simple to fetch public tweets based on defined criteria such as keywords or users. </a:t>
            </a:r>
          </a:p>
          <a:p>
            <a:pPr marL="342900" indent="-342900">
              <a:lnSpc>
                <a:spcPct val="150000"/>
              </a:lnSpc>
              <a:buFont typeface="Arial" panose="020B0604020202020204" pitchFamily="34" charset="0"/>
              <a:buChar char="•"/>
            </a:pPr>
            <a:r>
              <a:rPr lang="en-US" dirty="0"/>
              <a:t>Web Scrapping of Twitter was limited to only “English” tweets for Canada Post, Purolator and UPS.</a:t>
            </a:r>
          </a:p>
          <a:p>
            <a:pPr marL="342900" indent="-342900">
              <a:lnSpc>
                <a:spcPct val="150000"/>
              </a:lnSpc>
              <a:buFont typeface="Arial" panose="020B0604020202020204" pitchFamily="34" charset="0"/>
              <a:buChar char="•"/>
            </a:pPr>
            <a:r>
              <a:rPr lang="en-US" dirty="0"/>
              <a:t>Date, Tweet, ID, Username, Like Count and Retweet Counts were the key factors extracted.</a:t>
            </a:r>
          </a:p>
          <a:p>
            <a:pPr marL="342900" indent="-342900">
              <a:lnSpc>
                <a:spcPct val="150000"/>
              </a:lnSpc>
              <a:buFont typeface="Arial" panose="020B0604020202020204" pitchFamily="34" charset="0"/>
              <a:buChar char="•"/>
            </a:pPr>
            <a:r>
              <a:rPr lang="en-US" dirty="0"/>
              <a:t>The threshold for extraction of tweets were set to 15,000.</a:t>
            </a:r>
          </a:p>
          <a:p>
            <a:pPr marL="342900" indent="-342900">
              <a:lnSpc>
                <a:spcPct val="150000"/>
              </a:lnSpc>
              <a:buFont typeface="Arial" panose="020B0604020202020204" pitchFamily="34" charset="0"/>
              <a:buChar char="•"/>
            </a:pPr>
            <a:endParaRPr lang="en-CA" dirty="0"/>
          </a:p>
        </p:txBody>
      </p:sp>
      <p:pic>
        <p:nvPicPr>
          <p:cNvPr id="5" name="Picture 4" descr="A red and blue rectangular sign with white text&#10;&#10;Description automatically generated">
            <a:extLst>
              <a:ext uri="{FF2B5EF4-FFF2-40B4-BE49-F238E27FC236}">
                <a16:creationId xmlns:a16="http://schemas.microsoft.com/office/drawing/2014/main" id="{91DBDD00-148F-85A9-A088-C86E939EFCB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
        <p:nvSpPr>
          <p:cNvPr id="13" name="Slide Number Placeholder 12">
            <a:extLst>
              <a:ext uri="{FF2B5EF4-FFF2-40B4-BE49-F238E27FC236}">
                <a16:creationId xmlns:a16="http://schemas.microsoft.com/office/drawing/2014/main" id="{FBFD29E3-12DC-2CEE-DAFB-74EEC6B282CD}"/>
              </a:ext>
            </a:extLst>
          </p:cNvPr>
          <p:cNvSpPr>
            <a:spLocks noGrp="1"/>
          </p:cNvSpPr>
          <p:nvPr>
            <p:ph type="sldNum" sz="quarter" idx="7"/>
          </p:nvPr>
        </p:nvSpPr>
        <p:spPr/>
        <p:txBody>
          <a:bodyPr/>
          <a:lstStyle/>
          <a:p>
            <a:fld id="{B6F15528-21DE-4FAA-801E-634DDDAF4B2B}" type="slidenum">
              <a:rPr lang="en-US" smtClean="0"/>
              <a:t>4</a:t>
            </a:fld>
            <a:endParaRPr lang="en-US"/>
          </a:p>
        </p:txBody>
      </p:sp>
    </p:spTree>
    <p:extLst>
      <p:ext uri="{BB962C8B-B14F-4D97-AF65-F5344CB8AC3E}">
        <p14:creationId xmlns:p14="http://schemas.microsoft.com/office/powerpoint/2010/main" val="348982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60900" y="5482153"/>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sp>
        <p:nvSpPr>
          <p:cNvPr id="9" name="TextBox 8">
            <a:extLst>
              <a:ext uri="{FF2B5EF4-FFF2-40B4-BE49-F238E27FC236}">
                <a16:creationId xmlns:a16="http://schemas.microsoft.com/office/drawing/2014/main" id="{25F0E8A5-6EAA-A3ED-4E29-5641304F96BE}"/>
              </a:ext>
            </a:extLst>
          </p:cNvPr>
          <p:cNvSpPr txBox="1"/>
          <p:nvPr/>
        </p:nvSpPr>
        <p:spPr>
          <a:xfrm>
            <a:off x="698500" y="236219"/>
            <a:ext cx="7162800" cy="646331"/>
          </a:xfrm>
          <a:prstGeom prst="rect">
            <a:avLst/>
          </a:prstGeom>
          <a:noFill/>
        </p:spPr>
        <p:txBody>
          <a:bodyPr wrap="square" rtlCol="0">
            <a:spAutoFit/>
          </a:bodyPr>
          <a:lstStyle/>
          <a:p>
            <a:r>
              <a:rPr lang="en-CA" sz="3600" b="1" dirty="0">
                <a:solidFill>
                  <a:srgbClr val="002060"/>
                </a:solidFill>
              </a:rPr>
              <a:t>Data Analysis </a:t>
            </a:r>
          </a:p>
        </p:txBody>
      </p:sp>
      <p:sp>
        <p:nvSpPr>
          <p:cNvPr id="12" name="TextBox 11">
            <a:extLst>
              <a:ext uri="{FF2B5EF4-FFF2-40B4-BE49-F238E27FC236}">
                <a16:creationId xmlns:a16="http://schemas.microsoft.com/office/drawing/2014/main" id="{24831ECF-DFB1-41AD-66D6-37A1E7172A94}"/>
              </a:ext>
            </a:extLst>
          </p:cNvPr>
          <p:cNvSpPr txBox="1"/>
          <p:nvPr/>
        </p:nvSpPr>
        <p:spPr>
          <a:xfrm>
            <a:off x="698500" y="1199640"/>
            <a:ext cx="9296400" cy="323486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As initial step all 3 Postal tweets were loaded as a DataFrame in individual scripts.</a:t>
            </a:r>
          </a:p>
          <a:p>
            <a:pPr marL="285750" indent="-285750">
              <a:lnSpc>
                <a:spcPct val="200000"/>
              </a:lnSpc>
              <a:buFont typeface="Arial" panose="020B0604020202020204" pitchFamily="34" charset="0"/>
              <a:buChar char="•"/>
            </a:pPr>
            <a:r>
              <a:rPr lang="en-US" dirty="0"/>
              <a:t>The EDA was performed by applying functions such as; Data Information and Description to analyze the extracted data.</a:t>
            </a:r>
          </a:p>
          <a:p>
            <a:pPr marL="285750" indent="-285750">
              <a:lnSpc>
                <a:spcPct val="200000"/>
              </a:lnSpc>
              <a:buFont typeface="Arial" panose="020B0604020202020204" pitchFamily="34" charset="0"/>
              <a:buChar char="•"/>
            </a:pPr>
            <a:r>
              <a:rPr lang="en-US" dirty="0"/>
              <a:t>It was then derived that Canada Post – contains 4860 tweets, UPS – contains 9999 tweets and, Purolator – contains 142 tweets respectively.</a:t>
            </a:r>
          </a:p>
          <a:p>
            <a:pPr marL="342900" indent="-342900">
              <a:lnSpc>
                <a:spcPct val="150000"/>
              </a:lnSpc>
              <a:buFont typeface="Arial" panose="020B0604020202020204" pitchFamily="34" charset="0"/>
              <a:buChar char="•"/>
            </a:pPr>
            <a:endParaRPr lang="en-CA" dirty="0"/>
          </a:p>
        </p:txBody>
      </p:sp>
      <p:pic>
        <p:nvPicPr>
          <p:cNvPr id="5" name="Picture 4" descr="A red and blue rectangular sign with white text&#10;&#10;Description automatically generated">
            <a:extLst>
              <a:ext uri="{FF2B5EF4-FFF2-40B4-BE49-F238E27FC236}">
                <a16:creationId xmlns:a16="http://schemas.microsoft.com/office/drawing/2014/main" id="{91DBDD00-148F-85A9-A088-C86E939EFCB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
        <p:nvSpPr>
          <p:cNvPr id="13" name="Slide Number Placeholder 12">
            <a:extLst>
              <a:ext uri="{FF2B5EF4-FFF2-40B4-BE49-F238E27FC236}">
                <a16:creationId xmlns:a16="http://schemas.microsoft.com/office/drawing/2014/main" id="{5583E209-436B-C427-927F-E5261BC70B5F}"/>
              </a:ext>
            </a:extLst>
          </p:cNvPr>
          <p:cNvSpPr>
            <a:spLocks noGrp="1"/>
          </p:cNvSpPr>
          <p:nvPr>
            <p:ph type="sldNum" sz="quarter" idx="7"/>
          </p:nvPr>
        </p:nvSpPr>
        <p:spPr/>
        <p:txBody>
          <a:bodyPr/>
          <a:lstStyle/>
          <a:p>
            <a:fld id="{B6F15528-21DE-4FAA-801E-634DDDAF4B2B}" type="slidenum">
              <a:rPr lang="en-US" smtClean="0"/>
              <a:t>5</a:t>
            </a:fld>
            <a:endParaRPr lang="en-US"/>
          </a:p>
        </p:txBody>
      </p:sp>
    </p:spTree>
    <p:extLst>
      <p:ext uri="{BB962C8B-B14F-4D97-AF65-F5344CB8AC3E}">
        <p14:creationId xmlns:p14="http://schemas.microsoft.com/office/powerpoint/2010/main" val="210983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60900" y="5482153"/>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sp>
        <p:nvSpPr>
          <p:cNvPr id="9" name="TextBox 8">
            <a:extLst>
              <a:ext uri="{FF2B5EF4-FFF2-40B4-BE49-F238E27FC236}">
                <a16:creationId xmlns:a16="http://schemas.microsoft.com/office/drawing/2014/main" id="{25F0E8A5-6EAA-A3ED-4E29-5641304F96BE}"/>
              </a:ext>
            </a:extLst>
          </p:cNvPr>
          <p:cNvSpPr txBox="1"/>
          <p:nvPr/>
        </p:nvSpPr>
        <p:spPr>
          <a:xfrm>
            <a:off x="698500" y="236219"/>
            <a:ext cx="7772400" cy="646331"/>
          </a:xfrm>
          <a:prstGeom prst="rect">
            <a:avLst/>
          </a:prstGeom>
          <a:noFill/>
        </p:spPr>
        <p:txBody>
          <a:bodyPr wrap="square" rtlCol="0">
            <a:spAutoFit/>
          </a:bodyPr>
          <a:lstStyle/>
          <a:p>
            <a:r>
              <a:rPr lang="en-CA" sz="3600" b="1" dirty="0">
                <a:solidFill>
                  <a:srgbClr val="002060"/>
                </a:solidFill>
              </a:rPr>
              <a:t>Data Cleaning &amp; Feature Engineering -1 </a:t>
            </a:r>
          </a:p>
        </p:txBody>
      </p:sp>
      <p:sp>
        <p:nvSpPr>
          <p:cNvPr id="12" name="TextBox 11">
            <a:extLst>
              <a:ext uri="{FF2B5EF4-FFF2-40B4-BE49-F238E27FC236}">
                <a16:creationId xmlns:a16="http://schemas.microsoft.com/office/drawing/2014/main" id="{24831ECF-DFB1-41AD-66D6-37A1E7172A94}"/>
              </a:ext>
            </a:extLst>
          </p:cNvPr>
          <p:cNvSpPr txBox="1"/>
          <p:nvPr/>
        </p:nvSpPr>
        <p:spPr>
          <a:xfrm>
            <a:off x="698500" y="1254029"/>
            <a:ext cx="9296400"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first step in data cleaning was to handle emoticons, links and usernames in the tweets. This was done by mapping emoticons with customized dictionary words and links were mapped with ‘http’, username with ‘user’ tags, respectively. </a:t>
            </a:r>
          </a:p>
          <a:p>
            <a:pPr marL="285750" indent="-285750">
              <a:lnSpc>
                <a:spcPct val="150000"/>
              </a:lnSpc>
              <a:buFont typeface="Arial" panose="020B0604020202020204" pitchFamily="34" charset="0"/>
              <a:buChar char="•"/>
            </a:pPr>
            <a:r>
              <a:rPr lang="en-US" dirty="0"/>
              <a:t>Next, unnecessary features like date, id, username, </a:t>
            </a:r>
            <a:r>
              <a:rPr lang="en-US" dirty="0" err="1"/>
              <a:t>like_count</a:t>
            </a:r>
            <a:r>
              <a:rPr lang="en-US" dirty="0"/>
              <a:t>, </a:t>
            </a:r>
            <a:r>
              <a:rPr lang="en-US" dirty="0" err="1"/>
              <a:t>retweet_count</a:t>
            </a:r>
            <a:r>
              <a:rPr lang="en-US" dirty="0"/>
              <a:t>, were dropped from the DataFrame. </a:t>
            </a:r>
          </a:p>
          <a:p>
            <a:pPr marL="285750" indent="-285750">
              <a:lnSpc>
                <a:spcPct val="150000"/>
              </a:lnSpc>
              <a:buFont typeface="Arial" panose="020B0604020202020204" pitchFamily="34" charset="0"/>
              <a:buChar char="•"/>
            </a:pPr>
            <a:r>
              <a:rPr lang="en-US" dirty="0"/>
              <a:t>Lowercasing was done on the content feature (tweets). </a:t>
            </a:r>
          </a:p>
          <a:p>
            <a:pPr marL="285750" indent="-285750">
              <a:lnSpc>
                <a:spcPct val="150000"/>
              </a:lnSpc>
              <a:buFont typeface="Arial" panose="020B0604020202020204" pitchFamily="34" charset="0"/>
              <a:buChar char="•"/>
            </a:pPr>
            <a:r>
              <a:rPr lang="en-US" dirty="0"/>
              <a:t>A new feature ‘</a:t>
            </a:r>
            <a:r>
              <a:rPr lang="en-US" dirty="0" err="1"/>
              <a:t>tokenized_content</a:t>
            </a:r>
            <a:r>
              <a:rPr lang="en-US" dirty="0"/>
              <a:t>’ was created by using </a:t>
            </a:r>
            <a:r>
              <a:rPr lang="en-US" dirty="0" err="1"/>
              <a:t>word_tokenize</a:t>
            </a:r>
            <a:r>
              <a:rPr lang="en-US" dirty="0"/>
              <a:t> from the </a:t>
            </a:r>
            <a:r>
              <a:rPr lang="en-US" dirty="0" err="1"/>
              <a:t>the</a:t>
            </a:r>
            <a:r>
              <a:rPr lang="en-US" dirty="0"/>
              <a:t> </a:t>
            </a:r>
            <a:r>
              <a:rPr lang="en-US" dirty="0" err="1"/>
              <a:t>nltk.tokenize</a:t>
            </a:r>
            <a:r>
              <a:rPr lang="en-US" dirty="0"/>
              <a:t> library. </a:t>
            </a:r>
          </a:p>
        </p:txBody>
      </p:sp>
      <p:pic>
        <p:nvPicPr>
          <p:cNvPr id="5" name="Picture 4" descr="A red and blue rectangular sign with white text&#10;&#10;Description automatically generated">
            <a:extLst>
              <a:ext uri="{FF2B5EF4-FFF2-40B4-BE49-F238E27FC236}">
                <a16:creationId xmlns:a16="http://schemas.microsoft.com/office/drawing/2014/main" id="{91DBDD00-148F-85A9-A088-C86E939EFCB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
        <p:nvSpPr>
          <p:cNvPr id="13" name="Slide Number Placeholder 12">
            <a:extLst>
              <a:ext uri="{FF2B5EF4-FFF2-40B4-BE49-F238E27FC236}">
                <a16:creationId xmlns:a16="http://schemas.microsoft.com/office/drawing/2014/main" id="{5583E209-436B-C427-927F-E5261BC70B5F}"/>
              </a:ext>
            </a:extLst>
          </p:cNvPr>
          <p:cNvSpPr>
            <a:spLocks noGrp="1"/>
          </p:cNvSpPr>
          <p:nvPr>
            <p:ph type="sldNum" sz="quarter" idx="7"/>
          </p:nvPr>
        </p:nvSpPr>
        <p:spPr/>
        <p:txBody>
          <a:bodyPr/>
          <a:lstStyle/>
          <a:p>
            <a:fld id="{B6F15528-21DE-4FAA-801E-634DDDAF4B2B}" type="slidenum">
              <a:rPr lang="en-US" smtClean="0"/>
              <a:t>6</a:t>
            </a:fld>
            <a:endParaRPr lang="en-US"/>
          </a:p>
        </p:txBody>
      </p:sp>
    </p:spTree>
    <p:extLst>
      <p:ext uri="{BB962C8B-B14F-4D97-AF65-F5344CB8AC3E}">
        <p14:creationId xmlns:p14="http://schemas.microsoft.com/office/powerpoint/2010/main" val="287972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60900" y="5482153"/>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sp>
        <p:nvSpPr>
          <p:cNvPr id="9" name="TextBox 8">
            <a:extLst>
              <a:ext uri="{FF2B5EF4-FFF2-40B4-BE49-F238E27FC236}">
                <a16:creationId xmlns:a16="http://schemas.microsoft.com/office/drawing/2014/main" id="{25F0E8A5-6EAA-A3ED-4E29-5641304F96BE}"/>
              </a:ext>
            </a:extLst>
          </p:cNvPr>
          <p:cNvSpPr txBox="1"/>
          <p:nvPr/>
        </p:nvSpPr>
        <p:spPr>
          <a:xfrm>
            <a:off x="698500" y="236219"/>
            <a:ext cx="7848600" cy="646331"/>
          </a:xfrm>
          <a:prstGeom prst="rect">
            <a:avLst/>
          </a:prstGeom>
          <a:noFill/>
        </p:spPr>
        <p:txBody>
          <a:bodyPr wrap="square" rtlCol="0">
            <a:spAutoFit/>
          </a:bodyPr>
          <a:lstStyle/>
          <a:p>
            <a:r>
              <a:rPr lang="en-CA" sz="3600" b="1" dirty="0">
                <a:solidFill>
                  <a:srgbClr val="002060"/>
                </a:solidFill>
              </a:rPr>
              <a:t>Data Cleaning &amp; Feature Engineering - 2 </a:t>
            </a:r>
          </a:p>
        </p:txBody>
      </p:sp>
      <p:sp>
        <p:nvSpPr>
          <p:cNvPr id="12" name="TextBox 11">
            <a:extLst>
              <a:ext uri="{FF2B5EF4-FFF2-40B4-BE49-F238E27FC236}">
                <a16:creationId xmlns:a16="http://schemas.microsoft.com/office/drawing/2014/main" id="{24831ECF-DFB1-41AD-66D6-37A1E7172A94}"/>
              </a:ext>
            </a:extLst>
          </p:cNvPr>
          <p:cNvSpPr txBox="1"/>
          <p:nvPr/>
        </p:nvSpPr>
        <p:spPr>
          <a:xfrm>
            <a:off x="698500" y="1199640"/>
            <a:ext cx="9296400"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For the new feature, further preprocessing of data was done.</a:t>
            </a:r>
          </a:p>
          <a:p>
            <a:pPr marL="800100" lvl="1" indent="-342900">
              <a:lnSpc>
                <a:spcPct val="150000"/>
              </a:lnSpc>
              <a:buFont typeface="+mj-lt"/>
              <a:buAutoNum type="arabicPeriod"/>
            </a:pPr>
            <a:r>
              <a:rPr lang="en-US" dirty="0"/>
              <a:t>First, removal of punctuations.</a:t>
            </a:r>
          </a:p>
          <a:p>
            <a:pPr marL="800100" lvl="1" indent="-342900">
              <a:lnSpc>
                <a:spcPct val="150000"/>
              </a:lnSpc>
              <a:buFont typeface="+mj-lt"/>
              <a:buAutoNum type="arabicPeriod"/>
            </a:pPr>
            <a:r>
              <a:rPr lang="en-US" dirty="0"/>
              <a:t>Then removal of stop words by using ‘</a:t>
            </a:r>
            <a:r>
              <a:rPr lang="en-US" dirty="0" err="1"/>
              <a:t>stopwords</a:t>
            </a:r>
            <a:r>
              <a:rPr lang="en-US" dirty="0"/>
              <a:t>’ from </a:t>
            </a:r>
            <a:r>
              <a:rPr lang="en-US" dirty="0" err="1"/>
              <a:t>nltk.corpus</a:t>
            </a:r>
            <a:r>
              <a:rPr lang="en-US" dirty="0"/>
              <a:t> library.</a:t>
            </a:r>
          </a:p>
          <a:p>
            <a:pPr marL="800100" lvl="1" indent="-342900">
              <a:lnSpc>
                <a:spcPct val="150000"/>
              </a:lnSpc>
              <a:buFont typeface="+mj-lt"/>
              <a:buAutoNum type="arabicPeriod"/>
            </a:pPr>
            <a:r>
              <a:rPr lang="en-US" dirty="0"/>
              <a:t>Application of lemmatization using ‘</a:t>
            </a:r>
            <a:r>
              <a:rPr lang="en-US" dirty="0" err="1"/>
              <a:t>WordNetLemmatizer</a:t>
            </a:r>
            <a:r>
              <a:rPr lang="en-US" dirty="0"/>
              <a:t>’ from </a:t>
            </a:r>
            <a:r>
              <a:rPr lang="en-US" dirty="0" err="1"/>
              <a:t>nltk.stem</a:t>
            </a:r>
            <a:r>
              <a:rPr lang="en-US" dirty="0"/>
              <a:t> library.</a:t>
            </a:r>
          </a:p>
          <a:p>
            <a:pPr marL="800100" lvl="1" indent="-342900">
              <a:lnSpc>
                <a:spcPct val="150000"/>
              </a:lnSpc>
              <a:buFont typeface="+mj-lt"/>
              <a:buAutoNum type="arabicPeriod"/>
            </a:pPr>
            <a:r>
              <a:rPr lang="en-US" dirty="0"/>
              <a:t>Handling of Acronyms and Slang words as was done by mapping it with defined words. </a:t>
            </a:r>
          </a:p>
          <a:p>
            <a:pPr marL="800100" lvl="1" indent="-342900">
              <a:lnSpc>
                <a:spcPct val="150000"/>
              </a:lnSpc>
              <a:buFont typeface="+mj-lt"/>
              <a:buAutoNum type="arabicPeriod"/>
            </a:pPr>
            <a:r>
              <a:rPr lang="en-US" dirty="0"/>
              <a:t>Typos were fixed by using ‘Speller’ from ‘autocorrect’ library.</a:t>
            </a:r>
          </a:p>
          <a:p>
            <a:pPr marL="800100" lvl="1" indent="-342900">
              <a:lnSpc>
                <a:spcPct val="150000"/>
              </a:lnSpc>
              <a:buFont typeface="+mj-lt"/>
              <a:buAutoNum type="arabicPeriod"/>
            </a:pPr>
            <a:r>
              <a:rPr lang="en-US" dirty="0"/>
              <a:t>As the final step, defined ‘user’ and ‘http’ words were removed as they aren’t needed during the sentiment analysis stage.</a:t>
            </a:r>
            <a:endParaRPr lang="en-CA" dirty="0"/>
          </a:p>
        </p:txBody>
      </p:sp>
      <p:pic>
        <p:nvPicPr>
          <p:cNvPr id="5" name="Picture 4" descr="A red and blue rectangular sign with white text&#10;&#10;Description automatically generated">
            <a:extLst>
              <a:ext uri="{FF2B5EF4-FFF2-40B4-BE49-F238E27FC236}">
                <a16:creationId xmlns:a16="http://schemas.microsoft.com/office/drawing/2014/main" id="{91DBDD00-148F-85A9-A088-C86E939EFCB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
        <p:nvSpPr>
          <p:cNvPr id="13" name="Slide Number Placeholder 12">
            <a:extLst>
              <a:ext uri="{FF2B5EF4-FFF2-40B4-BE49-F238E27FC236}">
                <a16:creationId xmlns:a16="http://schemas.microsoft.com/office/drawing/2014/main" id="{5583E209-436B-C427-927F-E5261BC70B5F}"/>
              </a:ext>
            </a:extLst>
          </p:cNvPr>
          <p:cNvSpPr>
            <a:spLocks noGrp="1"/>
          </p:cNvSpPr>
          <p:nvPr>
            <p:ph type="sldNum" sz="quarter" idx="7"/>
          </p:nvPr>
        </p:nvSpPr>
        <p:spPr/>
        <p:txBody>
          <a:bodyPr/>
          <a:lstStyle/>
          <a:p>
            <a:fld id="{B6F15528-21DE-4FAA-801E-634DDDAF4B2B}" type="slidenum">
              <a:rPr lang="en-US" smtClean="0"/>
              <a:t>7</a:t>
            </a:fld>
            <a:endParaRPr lang="en-US"/>
          </a:p>
        </p:txBody>
      </p:sp>
    </p:spTree>
    <p:extLst>
      <p:ext uri="{BB962C8B-B14F-4D97-AF65-F5344CB8AC3E}">
        <p14:creationId xmlns:p14="http://schemas.microsoft.com/office/powerpoint/2010/main" val="318696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5" name="TextBox 4">
            <a:extLst>
              <a:ext uri="{FF2B5EF4-FFF2-40B4-BE49-F238E27FC236}">
                <a16:creationId xmlns:a16="http://schemas.microsoft.com/office/drawing/2014/main" id="{7B852CD6-55C4-66F6-71A7-8450B65BA1A6}"/>
              </a:ext>
            </a:extLst>
          </p:cNvPr>
          <p:cNvSpPr txBox="1"/>
          <p:nvPr/>
        </p:nvSpPr>
        <p:spPr>
          <a:xfrm>
            <a:off x="698500" y="236219"/>
            <a:ext cx="8610600" cy="646331"/>
          </a:xfrm>
          <a:prstGeom prst="rect">
            <a:avLst/>
          </a:prstGeom>
          <a:noFill/>
        </p:spPr>
        <p:txBody>
          <a:bodyPr wrap="square" rtlCol="0">
            <a:spAutoFit/>
          </a:bodyPr>
          <a:lstStyle/>
          <a:p>
            <a:r>
              <a:rPr lang="en-CA" sz="3600" b="1" dirty="0">
                <a:solidFill>
                  <a:srgbClr val="002060"/>
                </a:solidFill>
              </a:rPr>
              <a:t>Data Cleaning &amp; Feature Engineering Results</a:t>
            </a: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38045" y="5474907"/>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graphicFrame>
        <p:nvGraphicFramePr>
          <p:cNvPr id="12" name="Table 12">
            <a:extLst>
              <a:ext uri="{FF2B5EF4-FFF2-40B4-BE49-F238E27FC236}">
                <a16:creationId xmlns:a16="http://schemas.microsoft.com/office/drawing/2014/main" id="{C8D00950-8981-C9B9-566C-018DC8D585AB}"/>
              </a:ext>
            </a:extLst>
          </p:cNvPr>
          <p:cNvGraphicFramePr>
            <a:graphicFrameLocks noGrp="1"/>
          </p:cNvGraphicFramePr>
          <p:nvPr>
            <p:extLst>
              <p:ext uri="{D42A27DB-BD31-4B8C-83A1-F6EECF244321}">
                <p14:modId xmlns:p14="http://schemas.microsoft.com/office/powerpoint/2010/main" val="4186073500"/>
              </p:ext>
            </p:extLst>
          </p:nvPr>
        </p:nvGraphicFramePr>
        <p:xfrm>
          <a:off x="657748" y="1083976"/>
          <a:ext cx="9525000" cy="3637280"/>
        </p:xfrm>
        <a:graphic>
          <a:graphicData uri="http://schemas.openxmlformats.org/drawingml/2006/table">
            <a:tbl>
              <a:tblPr firstRow="1" bandRow="1">
                <a:tableStyleId>{2D5ABB26-0587-4C30-8999-92F81FD0307C}</a:tableStyleId>
              </a:tblPr>
              <a:tblGrid>
                <a:gridCol w="3175000">
                  <a:extLst>
                    <a:ext uri="{9D8B030D-6E8A-4147-A177-3AD203B41FA5}">
                      <a16:colId xmlns:a16="http://schemas.microsoft.com/office/drawing/2014/main" val="552559271"/>
                    </a:ext>
                  </a:extLst>
                </a:gridCol>
                <a:gridCol w="3175000">
                  <a:extLst>
                    <a:ext uri="{9D8B030D-6E8A-4147-A177-3AD203B41FA5}">
                      <a16:colId xmlns:a16="http://schemas.microsoft.com/office/drawing/2014/main" val="2136162907"/>
                    </a:ext>
                  </a:extLst>
                </a:gridCol>
                <a:gridCol w="3175000">
                  <a:extLst>
                    <a:ext uri="{9D8B030D-6E8A-4147-A177-3AD203B41FA5}">
                      <a16:colId xmlns:a16="http://schemas.microsoft.com/office/drawing/2014/main" val="3621726088"/>
                    </a:ext>
                  </a:extLst>
                </a:gridCol>
              </a:tblGrid>
              <a:tr h="370840">
                <a:tc>
                  <a:txBody>
                    <a:bodyPr/>
                    <a:lstStyle/>
                    <a:p>
                      <a:pPr algn="ctr"/>
                      <a:r>
                        <a:rPr lang="en-US" b="1" dirty="0"/>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Before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After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451316"/>
                  </a:ext>
                </a:extLst>
              </a:tr>
              <a:tr h="370840">
                <a:tc>
                  <a:txBody>
                    <a:bodyPr/>
                    <a:lstStyle/>
                    <a:p>
                      <a:r>
                        <a:rPr lang="en-US" sz="1600" dirty="0"/>
                        <a:t>Handling usernames, links and emoticons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8631289"/>
                  </a:ext>
                </a:extLst>
              </a:tr>
              <a:tr h="370840">
                <a:tc>
                  <a:txBody>
                    <a:bodyPr/>
                    <a:lstStyle/>
                    <a:p>
                      <a:r>
                        <a:rPr lang="en-US" sz="1600" dirty="0"/>
                        <a:t>Dropping unwanted columns and lowercasing tweets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921030"/>
                  </a:ext>
                </a:extLst>
              </a:tr>
              <a:tr h="370840">
                <a:tc>
                  <a:txBody>
                    <a:bodyPr/>
                    <a:lstStyle/>
                    <a:p>
                      <a:r>
                        <a:rPr lang="en-US" sz="1600" dirty="0"/>
                        <a:t>Tokening and removing punctuation 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4518821"/>
                  </a:ext>
                </a:extLst>
              </a:tr>
              <a:tr h="370840">
                <a:tc>
                  <a:txBody>
                    <a:bodyPr/>
                    <a:lstStyle/>
                    <a:p>
                      <a:r>
                        <a:rPr lang="en-US" sz="1600" dirty="0"/>
                        <a:t>Removing stop words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9360684"/>
                  </a:ext>
                </a:extLst>
              </a:tr>
              <a:tr h="370840">
                <a:tc>
                  <a:txBody>
                    <a:bodyPr/>
                    <a:lstStyle/>
                    <a:p>
                      <a:r>
                        <a:rPr lang="en-US" sz="1600" dirty="0"/>
                        <a:t>Lemmatization and handling acronyms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9136549"/>
                  </a:ext>
                </a:extLst>
              </a:tr>
              <a:tr h="370840">
                <a:tc>
                  <a:txBody>
                    <a:bodyPr/>
                    <a:lstStyle/>
                    <a:p>
                      <a:r>
                        <a:rPr lang="en-US" sz="1600" dirty="0"/>
                        <a:t>Fixing typos and removal of user and http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9103882"/>
                  </a:ext>
                </a:extLst>
              </a:tr>
            </a:tbl>
          </a:graphicData>
        </a:graphic>
      </p:graphicFrame>
      <p:pic>
        <p:nvPicPr>
          <p:cNvPr id="14" name="Picture 13">
            <a:extLst>
              <a:ext uri="{FF2B5EF4-FFF2-40B4-BE49-F238E27FC236}">
                <a16:creationId xmlns:a16="http://schemas.microsoft.com/office/drawing/2014/main" id="{646326C6-1BB8-D025-B420-4F61D4C1275F}"/>
              </a:ext>
            </a:extLst>
          </p:cNvPr>
          <p:cNvPicPr>
            <a:picLocks noChangeAspect="1"/>
          </p:cNvPicPr>
          <p:nvPr/>
        </p:nvPicPr>
        <p:blipFill>
          <a:blip r:embed="rId4"/>
          <a:stretch>
            <a:fillRect/>
          </a:stretch>
        </p:blipFill>
        <p:spPr>
          <a:xfrm>
            <a:off x="7029214" y="1589436"/>
            <a:ext cx="3124200" cy="269882"/>
          </a:xfrm>
          <a:prstGeom prst="rect">
            <a:avLst/>
          </a:prstGeom>
        </p:spPr>
      </p:pic>
      <p:pic>
        <p:nvPicPr>
          <p:cNvPr id="18" name="Picture 17">
            <a:extLst>
              <a:ext uri="{FF2B5EF4-FFF2-40B4-BE49-F238E27FC236}">
                <a16:creationId xmlns:a16="http://schemas.microsoft.com/office/drawing/2014/main" id="{4F673104-4024-88B0-6EFD-48050EC20B07}"/>
              </a:ext>
            </a:extLst>
          </p:cNvPr>
          <p:cNvPicPr>
            <a:picLocks noChangeAspect="1"/>
          </p:cNvPicPr>
          <p:nvPr/>
        </p:nvPicPr>
        <p:blipFill>
          <a:blip r:embed="rId5"/>
          <a:stretch>
            <a:fillRect/>
          </a:stretch>
        </p:blipFill>
        <p:spPr>
          <a:xfrm>
            <a:off x="3858148" y="2220726"/>
            <a:ext cx="3124200" cy="302481"/>
          </a:xfrm>
          <a:prstGeom prst="rect">
            <a:avLst/>
          </a:prstGeom>
        </p:spPr>
      </p:pic>
      <p:pic>
        <p:nvPicPr>
          <p:cNvPr id="10" name="Picture 9">
            <a:extLst>
              <a:ext uri="{FF2B5EF4-FFF2-40B4-BE49-F238E27FC236}">
                <a16:creationId xmlns:a16="http://schemas.microsoft.com/office/drawing/2014/main" id="{3514B14F-93B6-9927-E642-65BDD7BC4C95}"/>
              </a:ext>
            </a:extLst>
          </p:cNvPr>
          <p:cNvPicPr>
            <a:picLocks noChangeAspect="1"/>
          </p:cNvPicPr>
          <p:nvPr/>
        </p:nvPicPr>
        <p:blipFill>
          <a:blip r:embed="rId6"/>
          <a:stretch>
            <a:fillRect/>
          </a:stretch>
        </p:blipFill>
        <p:spPr>
          <a:xfrm>
            <a:off x="3864431" y="1589436"/>
            <a:ext cx="3124200" cy="429864"/>
          </a:xfrm>
          <a:prstGeom prst="rect">
            <a:avLst/>
          </a:prstGeom>
        </p:spPr>
      </p:pic>
      <p:pic>
        <p:nvPicPr>
          <p:cNvPr id="20" name="Picture 19">
            <a:extLst>
              <a:ext uri="{FF2B5EF4-FFF2-40B4-BE49-F238E27FC236}">
                <a16:creationId xmlns:a16="http://schemas.microsoft.com/office/drawing/2014/main" id="{503F9AEE-C476-C1C4-C41D-8AEB6C08A56E}"/>
              </a:ext>
            </a:extLst>
          </p:cNvPr>
          <p:cNvPicPr>
            <a:picLocks noChangeAspect="1"/>
          </p:cNvPicPr>
          <p:nvPr/>
        </p:nvPicPr>
        <p:blipFill>
          <a:blip r:embed="rId7"/>
          <a:stretch>
            <a:fillRect/>
          </a:stretch>
        </p:blipFill>
        <p:spPr>
          <a:xfrm>
            <a:off x="7041561" y="2327939"/>
            <a:ext cx="3111853" cy="195268"/>
          </a:xfrm>
          <a:prstGeom prst="rect">
            <a:avLst/>
          </a:prstGeom>
        </p:spPr>
      </p:pic>
      <p:pic>
        <p:nvPicPr>
          <p:cNvPr id="22" name="Picture 21">
            <a:extLst>
              <a:ext uri="{FF2B5EF4-FFF2-40B4-BE49-F238E27FC236}">
                <a16:creationId xmlns:a16="http://schemas.microsoft.com/office/drawing/2014/main" id="{58C96D0A-C41F-86E3-0A96-59472AD35BC7}"/>
              </a:ext>
            </a:extLst>
          </p:cNvPr>
          <p:cNvPicPr>
            <a:picLocks noChangeAspect="1"/>
          </p:cNvPicPr>
          <p:nvPr/>
        </p:nvPicPr>
        <p:blipFill>
          <a:blip r:embed="rId8"/>
          <a:stretch>
            <a:fillRect/>
          </a:stretch>
        </p:blipFill>
        <p:spPr>
          <a:xfrm>
            <a:off x="3858147" y="2852310"/>
            <a:ext cx="3145609" cy="214330"/>
          </a:xfrm>
          <a:prstGeom prst="rect">
            <a:avLst/>
          </a:prstGeom>
        </p:spPr>
      </p:pic>
      <p:pic>
        <p:nvPicPr>
          <p:cNvPr id="24" name="Picture 23">
            <a:extLst>
              <a:ext uri="{FF2B5EF4-FFF2-40B4-BE49-F238E27FC236}">
                <a16:creationId xmlns:a16="http://schemas.microsoft.com/office/drawing/2014/main" id="{DDF0C9CC-A225-AB10-1FD6-7CD4C3C8908D}"/>
              </a:ext>
            </a:extLst>
          </p:cNvPr>
          <p:cNvPicPr>
            <a:picLocks noChangeAspect="1"/>
          </p:cNvPicPr>
          <p:nvPr/>
        </p:nvPicPr>
        <p:blipFill>
          <a:blip r:embed="rId9"/>
          <a:stretch>
            <a:fillRect/>
          </a:stretch>
        </p:blipFill>
        <p:spPr>
          <a:xfrm>
            <a:off x="7026616" y="2837033"/>
            <a:ext cx="3145609" cy="229607"/>
          </a:xfrm>
          <a:prstGeom prst="rect">
            <a:avLst/>
          </a:prstGeom>
        </p:spPr>
      </p:pic>
      <p:pic>
        <p:nvPicPr>
          <p:cNvPr id="26" name="Picture 25">
            <a:extLst>
              <a:ext uri="{FF2B5EF4-FFF2-40B4-BE49-F238E27FC236}">
                <a16:creationId xmlns:a16="http://schemas.microsoft.com/office/drawing/2014/main" id="{76FB43B1-FDD8-BA38-7002-97AA1FE6B742}"/>
              </a:ext>
            </a:extLst>
          </p:cNvPr>
          <p:cNvPicPr>
            <a:picLocks noChangeAspect="1"/>
          </p:cNvPicPr>
          <p:nvPr/>
        </p:nvPicPr>
        <p:blipFill>
          <a:blip r:embed="rId10"/>
          <a:stretch>
            <a:fillRect/>
          </a:stretch>
        </p:blipFill>
        <p:spPr>
          <a:xfrm>
            <a:off x="7041561" y="3270613"/>
            <a:ext cx="2994091" cy="237728"/>
          </a:xfrm>
          <a:prstGeom prst="rect">
            <a:avLst/>
          </a:prstGeom>
        </p:spPr>
      </p:pic>
      <p:pic>
        <p:nvPicPr>
          <p:cNvPr id="30" name="Picture 29">
            <a:extLst>
              <a:ext uri="{FF2B5EF4-FFF2-40B4-BE49-F238E27FC236}">
                <a16:creationId xmlns:a16="http://schemas.microsoft.com/office/drawing/2014/main" id="{8E8F318F-D3DB-594D-29F9-CB346111B515}"/>
              </a:ext>
            </a:extLst>
          </p:cNvPr>
          <p:cNvPicPr>
            <a:picLocks noChangeAspect="1"/>
          </p:cNvPicPr>
          <p:nvPr/>
        </p:nvPicPr>
        <p:blipFill>
          <a:blip r:embed="rId11"/>
          <a:stretch>
            <a:fillRect/>
          </a:stretch>
        </p:blipFill>
        <p:spPr>
          <a:xfrm>
            <a:off x="3926601" y="3248773"/>
            <a:ext cx="2994091" cy="259568"/>
          </a:xfrm>
          <a:prstGeom prst="rect">
            <a:avLst/>
          </a:prstGeom>
        </p:spPr>
      </p:pic>
      <p:pic>
        <p:nvPicPr>
          <p:cNvPr id="32" name="Picture 31">
            <a:extLst>
              <a:ext uri="{FF2B5EF4-FFF2-40B4-BE49-F238E27FC236}">
                <a16:creationId xmlns:a16="http://schemas.microsoft.com/office/drawing/2014/main" id="{37476BF4-5B49-841B-2ABA-83579C8368EB}"/>
              </a:ext>
            </a:extLst>
          </p:cNvPr>
          <p:cNvPicPr>
            <a:picLocks noChangeAspect="1"/>
          </p:cNvPicPr>
          <p:nvPr/>
        </p:nvPicPr>
        <p:blipFill>
          <a:blip r:embed="rId12"/>
          <a:stretch>
            <a:fillRect/>
          </a:stretch>
        </p:blipFill>
        <p:spPr>
          <a:xfrm>
            <a:off x="7144069" y="3893563"/>
            <a:ext cx="2800350" cy="235543"/>
          </a:xfrm>
          <a:prstGeom prst="rect">
            <a:avLst/>
          </a:prstGeom>
        </p:spPr>
      </p:pic>
      <p:pic>
        <p:nvPicPr>
          <p:cNvPr id="34" name="Picture 33">
            <a:extLst>
              <a:ext uri="{FF2B5EF4-FFF2-40B4-BE49-F238E27FC236}">
                <a16:creationId xmlns:a16="http://schemas.microsoft.com/office/drawing/2014/main" id="{C68A77CA-522B-589E-2D23-2384BDF9DFB7}"/>
              </a:ext>
            </a:extLst>
          </p:cNvPr>
          <p:cNvPicPr>
            <a:picLocks noChangeAspect="1"/>
          </p:cNvPicPr>
          <p:nvPr/>
        </p:nvPicPr>
        <p:blipFill>
          <a:blip r:embed="rId13"/>
          <a:stretch>
            <a:fillRect/>
          </a:stretch>
        </p:blipFill>
        <p:spPr>
          <a:xfrm>
            <a:off x="7195958" y="3612375"/>
            <a:ext cx="2622231" cy="250278"/>
          </a:xfrm>
          <a:prstGeom prst="rect">
            <a:avLst/>
          </a:prstGeom>
        </p:spPr>
      </p:pic>
      <p:pic>
        <p:nvPicPr>
          <p:cNvPr id="36" name="Picture 35">
            <a:extLst>
              <a:ext uri="{FF2B5EF4-FFF2-40B4-BE49-F238E27FC236}">
                <a16:creationId xmlns:a16="http://schemas.microsoft.com/office/drawing/2014/main" id="{CC1B79C2-8EA2-BCEB-8818-9DB813BEA1DA}"/>
              </a:ext>
            </a:extLst>
          </p:cNvPr>
          <p:cNvPicPr>
            <a:picLocks noChangeAspect="1"/>
          </p:cNvPicPr>
          <p:nvPr/>
        </p:nvPicPr>
        <p:blipFill rotWithShape="1">
          <a:blip r:embed="rId14"/>
          <a:srcRect t="-13441" b="28479"/>
          <a:stretch/>
        </p:blipFill>
        <p:spPr>
          <a:xfrm>
            <a:off x="4080131" y="3843838"/>
            <a:ext cx="2699379" cy="235543"/>
          </a:xfrm>
          <a:prstGeom prst="rect">
            <a:avLst/>
          </a:prstGeom>
        </p:spPr>
      </p:pic>
      <p:pic>
        <p:nvPicPr>
          <p:cNvPr id="38" name="Picture 37">
            <a:extLst>
              <a:ext uri="{FF2B5EF4-FFF2-40B4-BE49-F238E27FC236}">
                <a16:creationId xmlns:a16="http://schemas.microsoft.com/office/drawing/2014/main" id="{7E5D8766-969D-D7A9-A05F-87F663B8983B}"/>
              </a:ext>
            </a:extLst>
          </p:cNvPr>
          <p:cNvPicPr>
            <a:picLocks noChangeAspect="1"/>
          </p:cNvPicPr>
          <p:nvPr/>
        </p:nvPicPr>
        <p:blipFill>
          <a:blip r:embed="rId15"/>
          <a:stretch>
            <a:fillRect/>
          </a:stretch>
        </p:blipFill>
        <p:spPr>
          <a:xfrm>
            <a:off x="3928415" y="3584581"/>
            <a:ext cx="3039781" cy="259256"/>
          </a:xfrm>
          <a:prstGeom prst="rect">
            <a:avLst/>
          </a:prstGeom>
        </p:spPr>
      </p:pic>
      <p:pic>
        <p:nvPicPr>
          <p:cNvPr id="40" name="Picture 39">
            <a:extLst>
              <a:ext uri="{FF2B5EF4-FFF2-40B4-BE49-F238E27FC236}">
                <a16:creationId xmlns:a16="http://schemas.microsoft.com/office/drawing/2014/main" id="{9BDA15FC-58FA-B866-45AA-A472281A9BE0}"/>
              </a:ext>
            </a:extLst>
          </p:cNvPr>
          <p:cNvPicPr>
            <a:picLocks noChangeAspect="1"/>
          </p:cNvPicPr>
          <p:nvPr/>
        </p:nvPicPr>
        <p:blipFill>
          <a:blip r:embed="rId16"/>
          <a:stretch>
            <a:fillRect/>
          </a:stretch>
        </p:blipFill>
        <p:spPr>
          <a:xfrm>
            <a:off x="3858147" y="4205458"/>
            <a:ext cx="3039781" cy="417456"/>
          </a:xfrm>
          <a:prstGeom prst="rect">
            <a:avLst/>
          </a:prstGeom>
        </p:spPr>
      </p:pic>
      <p:pic>
        <p:nvPicPr>
          <p:cNvPr id="42" name="Picture 41">
            <a:extLst>
              <a:ext uri="{FF2B5EF4-FFF2-40B4-BE49-F238E27FC236}">
                <a16:creationId xmlns:a16="http://schemas.microsoft.com/office/drawing/2014/main" id="{6A94650C-C1DE-D7C3-ABD3-A721D9B7E1B5}"/>
              </a:ext>
            </a:extLst>
          </p:cNvPr>
          <p:cNvPicPr>
            <a:picLocks noChangeAspect="1"/>
          </p:cNvPicPr>
          <p:nvPr/>
        </p:nvPicPr>
        <p:blipFill>
          <a:blip r:embed="rId17"/>
          <a:stretch>
            <a:fillRect/>
          </a:stretch>
        </p:blipFill>
        <p:spPr>
          <a:xfrm>
            <a:off x="7181614" y="4222491"/>
            <a:ext cx="2819400" cy="422910"/>
          </a:xfrm>
          <a:prstGeom prst="rect">
            <a:avLst/>
          </a:prstGeom>
        </p:spPr>
      </p:pic>
      <p:pic>
        <p:nvPicPr>
          <p:cNvPr id="6" name="Picture 5" descr="A red and blue rectangular sign with white text&#10;&#10;Description automatically generated">
            <a:extLst>
              <a:ext uri="{FF2B5EF4-FFF2-40B4-BE49-F238E27FC236}">
                <a16:creationId xmlns:a16="http://schemas.microsoft.com/office/drawing/2014/main" id="{F32C4FEE-7A04-C914-24A4-01A4E16D8A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
        <p:nvSpPr>
          <p:cNvPr id="15" name="Slide Number Placeholder 14">
            <a:extLst>
              <a:ext uri="{FF2B5EF4-FFF2-40B4-BE49-F238E27FC236}">
                <a16:creationId xmlns:a16="http://schemas.microsoft.com/office/drawing/2014/main" id="{73714709-1416-1F86-90CF-222B85D243EA}"/>
              </a:ext>
            </a:extLst>
          </p:cNvPr>
          <p:cNvSpPr>
            <a:spLocks noGrp="1"/>
          </p:cNvSpPr>
          <p:nvPr>
            <p:ph type="sldNum" sz="quarter" idx="7"/>
          </p:nvPr>
        </p:nvSpPr>
        <p:spPr/>
        <p:txBody>
          <a:bodyPr/>
          <a:lstStyle/>
          <a:p>
            <a:fld id="{B6F15528-21DE-4FAA-801E-634DDDAF4B2B}" type="slidenum">
              <a:rPr lang="en-US" smtClean="0"/>
              <a:t>8</a:t>
            </a:fld>
            <a:endParaRPr lang="en-US"/>
          </a:p>
        </p:txBody>
      </p:sp>
    </p:spTree>
    <p:extLst>
      <p:ext uri="{BB962C8B-B14F-4D97-AF65-F5344CB8AC3E}">
        <p14:creationId xmlns:p14="http://schemas.microsoft.com/office/powerpoint/2010/main" val="3623752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60900" y="5482153"/>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sp>
        <p:nvSpPr>
          <p:cNvPr id="9" name="TextBox 8">
            <a:extLst>
              <a:ext uri="{FF2B5EF4-FFF2-40B4-BE49-F238E27FC236}">
                <a16:creationId xmlns:a16="http://schemas.microsoft.com/office/drawing/2014/main" id="{25F0E8A5-6EAA-A3ED-4E29-5641304F96BE}"/>
              </a:ext>
            </a:extLst>
          </p:cNvPr>
          <p:cNvSpPr txBox="1"/>
          <p:nvPr/>
        </p:nvSpPr>
        <p:spPr>
          <a:xfrm>
            <a:off x="698500" y="236219"/>
            <a:ext cx="7848600" cy="646331"/>
          </a:xfrm>
          <a:prstGeom prst="rect">
            <a:avLst/>
          </a:prstGeom>
          <a:noFill/>
        </p:spPr>
        <p:txBody>
          <a:bodyPr wrap="square" rtlCol="0">
            <a:spAutoFit/>
          </a:bodyPr>
          <a:lstStyle/>
          <a:p>
            <a:r>
              <a:rPr lang="en-CA" sz="3600" b="1" dirty="0">
                <a:solidFill>
                  <a:srgbClr val="002060"/>
                </a:solidFill>
              </a:rPr>
              <a:t>Sentiment Analysis</a:t>
            </a:r>
          </a:p>
        </p:txBody>
      </p:sp>
      <p:sp>
        <p:nvSpPr>
          <p:cNvPr id="12" name="TextBox 11">
            <a:extLst>
              <a:ext uri="{FF2B5EF4-FFF2-40B4-BE49-F238E27FC236}">
                <a16:creationId xmlns:a16="http://schemas.microsoft.com/office/drawing/2014/main" id="{24831ECF-DFB1-41AD-66D6-37A1E7172A94}"/>
              </a:ext>
            </a:extLst>
          </p:cNvPr>
          <p:cNvSpPr txBox="1"/>
          <p:nvPr/>
        </p:nvSpPr>
        <p:spPr>
          <a:xfrm>
            <a:off x="698500" y="1199640"/>
            <a:ext cx="9296400" cy="3788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a:t>
            </a:r>
            <a:r>
              <a:rPr lang="en-US" dirty="0" err="1"/>
              <a:t>TextBlob</a:t>
            </a:r>
            <a:r>
              <a:rPr lang="en-US" dirty="0"/>
              <a:t>’ class from the ‘</a:t>
            </a:r>
            <a:r>
              <a:rPr lang="en-US" dirty="0" err="1"/>
              <a:t>textblob</a:t>
            </a:r>
            <a:r>
              <a:rPr lang="en-US" dirty="0"/>
              <a:t>’ library, a prominent Python package for textual data processing, including sentiment analysis was used for the sentiment analysis process.</a:t>
            </a:r>
          </a:p>
          <a:p>
            <a:pPr marL="285750" indent="-285750">
              <a:lnSpc>
                <a:spcPct val="150000"/>
              </a:lnSpc>
              <a:buFont typeface="Arial" panose="020B0604020202020204" pitchFamily="34" charset="0"/>
              <a:buChar char="•"/>
            </a:pPr>
            <a:r>
              <a:rPr lang="en-US" dirty="0"/>
              <a:t>For the </a:t>
            </a:r>
            <a:r>
              <a:rPr lang="en-US" dirty="0" err="1"/>
              <a:t>tokenized_content</a:t>
            </a:r>
            <a:r>
              <a:rPr lang="en-US" dirty="0"/>
              <a:t>, sentiment analysis was done, and a new feature was created named as ‘sentiment’ which consists of the polarity scores for the each respective </a:t>
            </a:r>
            <a:r>
              <a:rPr lang="en-US" dirty="0" err="1"/>
              <a:t>tokenized_content</a:t>
            </a:r>
            <a:r>
              <a:rPr lang="en-US" dirty="0"/>
              <a:t>.</a:t>
            </a:r>
          </a:p>
          <a:p>
            <a:pPr marL="285750" indent="-285750">
              <a:lnSpc>
                <a:spcPct val="150000"/>
              </a:lnSpc>
              <a:buFont typeface="Arial" panose="020B0604020202020204" pitchFamily="34" charset="0"/>
              <a:buChar char="•"/>
            </a:pPr>
            <a:r>
              <a:rPr lang="en-US" dirty="0"/>
              <a:t>Using the </a:t>
            </a:r>
            <a:r>
              <a:rPr lang="en-US" dirty="0" err="1"/>
              <a:t>WordCloud</a:t>
            </a:r>
            <a:r>
              <a:rPr lang="en-US" dirty="0"/>
              <a:t> class from </a:t>
            </a:r>
            <a:r>
              <a:rPr lang="en-US" dirty="0" err="1"/>
              <a:t>wordcloud</a:t>
            </a:r>
            <a:r>
              <a:rPr lang="en-US" dirty="0"/>
              <a:t> library, 3 various word clouds were generated to analyze negative, neutral and positive sentiments of the tweets. </a:t>
            </a:r>
          </a:p>
          <a:p>
            <a:pPr marL="285750" indent="-285750">
              <a:lnSpc>
                <a:spcPct val="150000"/>
              </a:lnSpc>
              <a:buFont typeface="Arial" panose="020B0604020202020204" pitchFamily="34" charset="0"/>
              <a:buChar char="•"/>
            </a:pPr>
            <a:r>
              <a:rPr lang="en-CA" dirty="0"/>
              <a:t>The polarity ranges were set as, &gt;=0.3 for positive, &gt;-0.3 &amp; &lt;0.3 for neutral and, &lt;=-0.3 as negative tweets. </a:t>
            </a:r>
          </a:p>
        </p:txBody>
      </p:sp>
      <p:pic>
        <p:nvPicPr>
          <p:cNvPr id="5" name="Picture 4" descr="A red and blue rectangular sign with white text&#10;&#10;Description automatically generated">
            <a:extLst>
              <a:ext uri="{FF2B5EF4-FFF2-40B4-BE49-F238E27FC236}">
                <a16:creationId xmlns:a16="http://schemas.microsoft.com/office/drawing/2014/main" id="{91DBDD00-148F-85A9-A088-C86E939EFCB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
        <p:nvSpPr>
          <p:cNvPr id="13" name="Slide Number Placeholder 12">
            <a:extLst>
              <a:ext uri="{FF2B5EF4-FFF2-40B4-BE49-F238E27FC236}">
                <a16:creationId xmlns:a16="http://schemas.microsoft.com/office/drawing/2014/main" id="{5583E209-436B-C427-927F-E5261BC70B5F}"/>
              </a:ext>
            </a:extLst>
          </p:cNvPr>
          <p:cNvSpPr>
            <a:spLocks noGrp="1"/>
          </p:cNvSpPr>
          <p:nvPr>
            <p:ph type="sldNum" sz="quarter" idx="7"/>
          </p:nvPr>
        </p:nvSpPr>
        <p:spPr/>
        <p:txBody>
          <a:bodyPr/>
          <a:lstStyle/>
          <a:p>
            <a:fld id="{B6F15528-21DE-4FAA-801E-634DDDAF4B2B}" type="slidenum">
              <a:rPr lang="en-US" smtClean="0"/>
              <a:t>9</a:t>
            </a:fld>
            <a:endParaRPr lang="en-US"/>
          </a:p>
        </p:txBody>
      </p:sp>
    </p:spTree>
    <p:extLst>
      <p:ext uri="{BB962C8B-B14F-4D97-AF65-F5344CB8AC3E}">
        <p14:creationId xmlns:p14="http://schemas.microsoft.com/office/powerpoint/2010/main" val="4172977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758</TotalTime>
  <Words>1465</Words>
  <Application>Microsoft Office PowerPoint</Application>
  <PresentationFormat>Custom</PresentationFormat>
  <Paragraphs>132</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Microsoft Sans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Sudesh Kumar</dc:creator>
  <cp:lastModifiedBy>Rushanthi Baskaran</cp:lastModifiedBy>
  <cp:revision>11</cp:revision>
  <dcterms:created xsi:type="dcterms:W3CDTF">2023-05-25T21:18:03Z</dcterms:created>
  <dcterms:modified xsi:type="dcterms:W3CDTF">2023-08-04T21:37:33Z</dcterms:modified>
</cp:coreProperties>
</file>