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Presentation des </a:t>
            </a:r>
            <a:r>
              <a:rPr lang="en-US" sz="4400" dirty="0" err="1" smtClean="0"/>
              <a:t>resultats</a:t>
            </a:r>
            <a:r>
              <a:rPr lang="en-US" sz="4400" dirty="0" smtClean="0"/>
              <a:t> sur </a:t>
            </a:r>
            <a:r>
              <a:rPr lang="en-US" sz="4400" dirty="0" err="1" smtClean="0"/>
              <a:t>l’article</a:t>
            </a:r>
            <a:r>
              <a:rPr lang="en-US" sz="4400" dirty="0" smtClean="0"/>
              <a:t> </a:t>
            </a:r>
            <a:r>
              <a:rPr lang="en-GB" sz="4400" dirty="0"/>
              <a:t>Communication-Efficient Learning of Deep Networks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Rushclin</a:t>
            </a:r>
            <a:r>
              <a:rPr lang="en-US" dirty="0" smtClean="0"/>
              <a:t> </a:t>
            </a:r>
            <a:r>
              <a:rPr lang="en-US" dirty="0" err="1" smtClean="0"/>
              <a:t>takam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4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Presentation des resultats sur l’article Communication-Efficient Learning of Deep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des resultats sur l’article Communication-Efficient Learning of Deep Networks</dc:title>
  <dc:creator>Rushclin02</dc:creator>
  <cp:lastModifiedBy>Rushclin02</cp:lastModifiedBy>
  <cp:revision>1</cp:revision>
  <dcterms:created xsi:type="dcterms:W3CDTF">2024-01-17T11:44:28Z</dcterms:created>
  <dcterms:modified xsi:type="dcterms:W3CDTF">2024-01-17T11:48:48Z</dcterms:modified>
</cp:coreProperties>
</file>