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82410-00FE-4EF0-86C7-B73916DB64F4}" v="4" dt="2021-12-14T16:46:15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v Poriya" userId="e76c74e2b6a831d5" providerId="LiveId" clId="{87882410-00FE-4EF0-86C7-B73916DB64F4}"/>
    <pc:docChg chg="custSel addSld delSld modSld">
      <pc:chgData name="Neerav Poriya" userId="e76c74e2b6a831d5" providerId="LiveId" clId="{87882410-00FE-4EF0-86C7-B73916DB64F4}" dt="2021-12-14T16:46:37.903" v="43" actId="1076"/>
      <pc:docMkLst>
        <pc:docMk/>
      </pc:docMkLst>
      <pc:sldChg chg="addSp delSp modSp del mod">
        <pc:chgData name="Neerav Poriya" userId="e76c74e2b6a831d5" providerId="LiveId" clId="{87882410-00FE-4EF0-86C7-B73916DB64F4}" dt="2021-12-14T02:32:49.021" v="6" actId="47"/>
        <pc:sldMkLst>
          <pc:docMk/>
          <pc:sldMk cId="265522590" sldId="308"/>
        </pc:sldMkLst>
        <pc:spChg chg="del mod">
          <ac:chgData name="Neerav Poriya" userId="e76c74e2b6a831d5" providerId="LiveId" clId="{87882410-00FE-4EF0-86C7-B73916DB64F4}" dt="2021-12-14T02:31:44.670" v="1" actId="478"/>
          <ac:spMkLst>
            <pc:docMk/>
            <pc:sldMk cId="265522590" sldId="308"/>
            <ac:spMk id="2" creationId="{66A47F5C-50EC-416A-AE8C-6F6BB4225673}"/>
          </ac:spMkLst>
        </pc:spChg>
        <pc:spChg chg="add del mod">
          <ac:chgData name="Neerav Poriya" userId="e76c74e2b6a831d5" providerId="LiveId" clId="{87882410-00FE-4EF0-86C7-B73916DB64F4}" dt="2021-12-14T02:31:50.101" v="2" actId="478"/>
          <ac:spMkLst>
            <pc:docMk/>
            <pc:sldMk cId="265522590" sldId="308"/>
            <ac:spMk id="5" creationId="{A6B306A3-69BF-4B98-B933-64CCDADD889B}"/>
          </ac:spMkLst>
        </pc:spChg>
        <pc:spChg chg="add del mod">
          <ac:chgData name="Neerav Poriya" userId="e76c74e2b6a831d5" providerId="LiveId" clId="{87882410-00FE-4EF0-86C7-B73916DB64F4}" dt="2021-12-14T02:31:59.001" v="4" actId="478"/>
          <ac:spMkLst>
            <pc:docMk/>
            <pc:sldMk cId="265522590" sldId="308"/>
            <ac:spMk id="7" creationId="{8D546B77-8084-4269-A83D-AA12659CBB70}"/>
          </ac:spMkLst>
        </pc:spChg>
        <pc:graphicFrameChg chg="del">
          <ac:chgData name="Neerav Poriya" userId="e76c74e2b6a831d5" providerId="LiveId" clId="{87882410-00FE-4EF0-86C7-B73916DB64F4}" dt="2021-12-14T02:31:56.901" v="3" actId="478"/>
          <ac:graphicFrameMkLst>
            <pc:docMk/>
            <pc:sldMk cId="265522590" sldId="308"/>
            <ac:graphicFrameMk id="4" creationId="{59F5A1AC-D08D-42AE-B94A-1CAFB517D846}"/>
          </ac:graphicFrameMkLst>
        </pc:graphicFrameChg>
      </pc:sldChg>
      <pc:sldChg chg="addSp modSp new mod setBg">
        <pc:chgData name="Neerav Poriya" userId="e76c74e2b6a831d5" providerId="LiveId" clId="{87882410-00FE-4EF0-86C7-B73916DB64F4}" dt="2021-12-14T16:46:37.903" v="43" actId="1076"/>
        <pc:sldMkLst>
          <pc:docMk/>
          <pc:sldMk cId="338764482" sldId="309"/>
        </pc:sldMkLst>
        <pc:spChg chg="add mod">
          <ac:chgData name="Neerav Poriya" userId="e76c74e2b6a831d5" providerId="LiveId" clId="{87882410-00FE-4EF0-86C7-B73916DB64F4}" dt="2021-12-14T04:50:21.975" v="39" actId="1076"/>
          <ac:spMkLst>
            <pc:docMk/>
            <pc:sldMk cId="338764482" sldId="309"/>
            <ac:spMk id="6" creationId="{1BE4BE99-61C0-4B37-97FB-CBAED3AAA31D}"/>
          </ac:spMkLst>
        </pc:spChg>
        <pc:spChg chg="add">
          <ac:chgData name="Neerav Poriya" userId="e76c74e2b6a831d5" providerId="LiveId" clId="{87882410-00FE-4EF0-86C7-B73916DB64F4}" dt="2021-12-14T04:49:20.577" v="16" actId="26606"/>
          <ac:spMkLst>
            <pc:docMk/>
            <pc:sldMk cId="338764482" sldId="309"/>
            <ac:spMk id="10" creationId="{5014DE1B-FD50-40B1-A8A5-304666E7C6AF}"/>
          </ac:spMkLst>
        </pc:spChg>
        <pc:spChg chg="add">
          <ac:chgData name="Neerav Poriya" userId="e76c74e2b6a831d5" providerId="LiveId" clId="{87882410-00FE-4EF0-86C7-B73916DB64F4}" dt="2021-12-14T04:49:20.577" v="16" actId="26606"/>
          <ac:spMkLst>
            <pc:docMk/>
            <pc:sldMk cId="338764482" sldId="309"/>
            <ac:spMk id="12" creationId="{91B41FE9-4F8F-4675-8668-D3330B371AF8}"/>
          </ac:spMkLst>
        </pc:spChg>
        <pc:picChg chg="add mod ord">
          <ac:chgData name="Neerav Poriya" userId="e76c74e2b6a831d5" providerId="LiveId" clId="{87882410-00FE-4EF0-86C7-B73916DB64F4}" dt="2021-12-14T04:49:20.577" v="16" actId="26606"/>
          <ac:picMkLst>
            <pc:docMk/>
            <pc:sldMk cId="338764482" sldId="309"/>
            <ac:picMk id="3" creationId="{B13B2A8F-5072-460E-9A49-7470F9D9DC67}"/>
          </ac:picMkLst>
        </pc:picChg>
        <pc:picChg chg="add mod">
          <ac:chgData name="Neerav Poriya" userId="e76c74e2b6a831d5" providerId="LiveId" clId="{87882410-00FE-4EF0-86C7-B73916DB64F4}" dt="2021-12-14T16:46:37.903" v="43" actId="1076"/>
          <ac:picMkLst>
            <pc:docMk/>
            <pc:sldMk cId="338764482" sldId="309"/>
            <ac:picMk id="5" creationId="{2D1CC028-9C2E-44D8-BC32-4090A7500419}"/>
          </ac:picMkLst>
        </pc:picChg>
        <pc:cxnChg chg="add">
          <ac:chgData name="Neerav Poriya" userId="e76c74e2b6a831d5" providerId="LiveId" clId="{87882410-00FE-4EF0-86C7-B73916DB64F4}" dt="2021-12-14T04:49:20.577" v="16" actId="26606"/>
          <ac:cxnSpMkLst>
            <pc:docMk/>
            <pc:sldMk cId="338764482" sldId="309"/>
            <ac:cxnSpMk id="14" creationId="{E230929C-760C-4746-B0AE-0D09A78A88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07-May-22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07-May-22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07-May-22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07-May-22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07-May-22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07-May-22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07-May-22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07-May-22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07-May-22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07-May-22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648" y="640080"/>
            <a:ext cx="10850537" cy="285032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RESTful Web Service using Docker &amp; 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-Rushda </a:t>
            </a:r>
            <a:r>
              <a:rPr lang="en-US" sz="1800" dirty="0" err="1">
                <a:solidFill>
                  <a:srgbClr val="FFFFFF"/>
                </a:solidFill>
              </a:rPr>
              <a:t>mansuri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C028-9C2E-44D8-BC32-4090A750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8746" y="2017441"/>
            <a:ext cx="5073698" cy="28417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3B2A8F-5072-460E-9A49-7470F9D9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2430305"/>
            <a:ext cx="5136388" cy="2016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4BE99-61C0-4B37-97FB-CBAED3AAA31D}"/>
              </a:ext>
            </a:extLst>
          </p:cNvPr>
          <p:cNvSpPr txBox="1"/>
          <p:nvPr/>
        </p:nvSpPr>
        <p:spPr>
          <a:xfrm flipH="1">
            <a:off x="8081938" y="4741731"/>
            <a:ext cx="234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3876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{4B26FAC4-0DD5-4062-B4D2-A3900132401A}tf11437505_win32</Template>
  <TotalTime>359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Georgia Pro Cond Light</vt:lpstr>
      <vt:lpstr>Speak Pro</vt:lpstr>
      <vt:lpstr>RetrospectVTI</vt:lpstr>
      <vt:lpstr>RESTful Web Service using Docker &amp; Spring Boot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using Docker &amp; Spring Boot</dc:title>
  <dc:creator>Neerav Poriya</dc:creator>
  <cp:lastModifiedBy>Rushda Mansuri</cp:lastModifiedBy>
  <cp:revision>3</cp:revision>
  <dcterms:created xsi:type="dcterms:W3CDTF">2021-12-13T04:30:37Z</dcterms:created>
  <dcterms:modified xsi:type="dcterms:W3CDTF">2022-05-07T17:54:08Z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