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4FEBE-E905-4F1B-90CF-F4D960BC8369}" v="71" dt="2023-10-06T16:39:59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7952"/>
            <a:ext cx="9144000" cy="762748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ER Diagram: </a:t>
            </a:r>
            <a:r>
              <a:rPr lang="en-US" dirty="0" err="1">
                <a:ea typeface="Calibri Light"/>
                <a:cs typeface="Calibri Light"/>
              </a:rPr>
              <a:t>MaidEase</a:t>
            </a:r>
            <a:endParaRPr lang="en-US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202B2-0ED0-E977-5710-8F200BA5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1" y="1369319"/>
            <a:ext cx="10879013" cy="52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9BFB-F293-586D-EE55-B9A4E559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034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Logical Diagram: </a:t>
            </a:r>
            <a:r>
              <a:rPr lang="en-US" dirty="0" err="1">
                <a:ea typeface="Calibri Light"/>
                <a:cs typeface="Calibri Light"/>
              </a:rPr>
              <a:t>MaidEase</a:t>
            </a:r>
            <a:endParaRPr lang="en-US" dirty="0" err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EB9C8C-2B9F-52A5-96A5-51E21420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29" y="972136"/>
            <a:ext cx="9049405" cy="54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7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ER Diagram: MaidEase</vt:lpstr>
      <vt:lpstr>Logical Diagram: MaidEase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</cp:revision>
  <dcterms:created xsi:type="dcterms:W3CDTF">2023-10-06T09:46:28Z</dcterms:created>
  <dcterms:modified xsi:type="dcterms:W3CDTF">2023-10-06T16:40:10Z</dcterms:modified>
</cp:coreProperties>
</file>