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4FEBE-E905-4F1B-90CF-F4D960BC8369}" v="71" dt="2023-10-06T16:39:59.115"/>
    <p1510:client id="{B41DD214-D7AD-5B52-724B-498DA358D825}" v="34" dt="2023-10-27T19:46:5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7952"/>
            <a:ext cx="9144000" cy="762748"/>
          </a:xfrm>
        </p:spPr>
        <p:txBody>
          <a:bodyPr>
            <a:normAutofit/>
          </a:bodyPr>
          <a:lstStyle/>
          <a:p>
            <a:r>
              <a:rPr lang="en-US" sz="3600" dirty="0">
                <a:ea typeface="Calibri Light"/>
                <a:cs typeface="Calibri Light"/>
              </a:rPr>
              <a:t>ER Diagram: </a:t>
            </a:r>
            <a:r>
              <a:rPr lang="en-US" sz="3600" dirty="0" err="1">
                <a:ea typeface="Calibri Light"/>
                <a:cs typeface="Calibri Light"/>
              </a:rPr>
              <a:t>MaidEase</a:t>
            </a:r>
            <a:r>
              <a:rPr lang="en-US" sz="3600" dirty="0">
                <a:ea typeface="Calibri Light"/>
                <a:cs typeface="Calibri Light"/>
              </a:rPr>
              <a:t> Iteration2</a:t>
            </a:r>
            <a:endParaRPr lang="en-US" sz="3600" dirty="0" err="1"/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0A005784-75F9-0E5B-A49A-732DB39C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0" y="1104474"/>
            <a:ext cx="11161057" cy="557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9BFB-F293-586D-EE55-B9A4E559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034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Logical Diagram: </a:t>
            </a:r>
            <a:r>
              <a:rPr lang="en-US" dirty="0" err="1">
                <a:ea typeface="Calibri Light"/>
                <a:cs typeface="Calibri Light"/>
              </a:rPr>
              <a:t>MaidEase</a:t>
            </a:r>
            <a:r>
              <a:rPr lang="en-US" dirty="0">
                <a:ea typeface="Calibri Light"/>
                <a:cs typeface="Calibri Light"/>
              </a:rPr>
              <a:t> Iteration2</a:t>
            </a:r>
            <a:endParaRPr lang="en-US" dirty="0" err="1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EA26B7-731B-99CE-1B1B-CB1E7543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43" y="1158689"/>
            <a:ext cx="10603286" cy="55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ER Diagram: MaidEase Iteration2</vt:lpstr>
      <vt:lpstr>Logical Diagram: MaidEase Iteration2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54</cp:revision>
  <dcterms:created xsi:type="dcterms:W3CDTF">2023-10-06T09:46:28Z</dcterms:created>
  <dcterms:modified xsi:type="dcterms:W3CDTF">2023-10-27T19:47:05Z</dcterms:modified>
</cp:coreProperties>
</file>