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1018" y="256253"/>
            <a:ext cx="870284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 - Business Relationship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F553B-03BB-A37F-6483-6E6CAE1859DC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5805E-585A-7CBC-884A-7570F19D3BAC}"/>
              </a:ext>
            </a:extLst>
          </p:cNvPr>
          <p:cNvSpPr/>
          <p:nvPr/>
        </p:nvSpPr>
        <p:spPr>
          <a:xfrm>
            <a:off x="5100569" y="1771146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DFE77-36FD-4CDE-0B41-F05CE3583217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DA41C7-154C-932B-84DF-951C280F5742}"/>
              </a:ext>
            </a:extLst>
          </p:cNvPr>
          <p:cNvSpPr/>
          <p:nvPr/>
        </p:nvSpPr>
        <p:spPr>
          <a:xfrm>
            <a:off x="5444800" y="4494836"/>
            <a:ext cx="1360803" cy="751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Sales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4F6FFA-A8D4-96F7-984F-F46824F65365}"/>
              </a:ext>
            </a:extLst>
          </p:cNvPr>
          <p:cNvSpPr/>
          <p:nvPr/>
        </p:nvSpPr>
        <p:spPr>
          <a:xfrm>
            <a:off x="5404190" y="2972279"/>
            <a:ext cx="1401413" cy="700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- Account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75EFE-C55E-ACBF-9E2D-2BB5EF300A0E}"/>
              </a:ext>
            </a:extLst>
          </p:cNvPr>
          <p:cNvSpPr/>
          <p:nvPr/>
        </p:nvSpPr>
        <p:spPr>
          <a:xfrm>
            <a:off x="2808930" y="3637386"/>
            <a:ext cx="1166721" cy="1054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Management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(Bank &amp; Credit Card Vendors)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64084-A883-DD6D-D255-C14A3213BDD4}"/>
              </a:ext>
            </a:extLst>
          </p:cNvPr>
          <p:cNvSpPr/>
          <p:nvPr/>
        </p:nvSpPr>
        <p:spPr>
          <a:xfrm>
            <a:off x="2817875" y="2844660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&amp;  Social Media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053DEB-3E0D-1566-ABDF-199E2FD93207}"/>
              </a:ext>
            </a:extLst>
          </p:cNvPr>
          <p:cNvSpPr/>
          <p:nvPr/>
        </p:nvSpPr>
        <p:spPr>
          <a:xfrm>
            <a:off x="2798191" y="1987804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442EE-4CD0-3F08-123A-4C2986A64E2B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073F8-CB02-19A3-8EE5-DCF475DFA77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69583" y="2304112"/>
            <a:ext cx="1397074" cy="85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B9101-89A6-C70A-E24C-AFB45F37D906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3949899" y="2301767"/>
            <a:ext cx="1454291" cy="10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5ADE9-5E5A-3715-6B12-CE2BA762850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75651" y="2248655"/>
            <a:ext cx="1395871" cy="19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4CBB6-218C-CC91-87F5-106A861F51C2}"/>
              </a:ext>
            </a:extLst>
          </p:cNvPr>
          <p:cNvCxnSpPr>
            <a:cxnSpLocks/>
          </p:cNvCxnSpPr>
          <p:nvPr/>
        </p:nvCxnSpPr>
        <p:spPr>
          <a:xfrm flipV="1">
            <a:off x="6833628" y="3497613"/>
            <a:ext cx="1202287" cy="110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EED9B-F15D-B224-D750-CAFDA2638F01}"/>
              </a:ext>
            </a:extLst>
          </p:cNvPr>
          <p:cNvCxnSpPr>
            <a:cxnSpLocks/>
          </p:cNvCxnSpPr>
          <p:nvPr/>
        </p:nvCxnSpPr>
        <p:spPr>
          <a:xfrm flipV="1">
            <a:off x="6805603" y="3227773"/>
            <a:ext cx="1225654" cy="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78097-762D-F513-FFAE-B38D01D10E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969583" y="3158623"/>
            <a:ext cx="1475217" cy="171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A36CE9-AAF2-1805-C2C6-9B393C547EE4}"/>
              </a:ext>
            </a:extLst>
          </p:cNvPr>
          <p:cNvSpPr/>
          <p:nvPr/>
        </p:nvSpPr>
        <p:spPr>
          <a:xfrm>
            <a:off x="8037630" y="4067264"/>
            <a:ext cx="1123094" cy="768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12404-8DE7-B57C-681A-D06021A8BA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05603" y="3322758"/>
            <a:ext cx="1208722" cy="14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CBB670-C15B-C937-26B7-145A3CFFEEC4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36AFD2-8F77-6839-137D-21B512F18C56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CF939E-E267-5563-0B27-230A9C87EA59}"/>
              </a:ext>
            </a:extLst>
          </p:cNvPr>
          <p:cNvSpPr txBox="1"/>
          <p:nvPr/>
        </p:nvSpPr>
        <p:spPr>
          <a:xfrm>
            <a:off x="4973556" y="1229059"/>
            <a:ext cx="2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Selected Parts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5134CB-0F00-64DE-EBAB-D73949DCCB09}"/>
              </a:ext>
            </a:extLst>
          </p:cNvPr>
          <p:cNvSpPr/>
          <p:nvPr/>
        </p:nvSpPr>
        <p:spPr>
          <a:xfrm>
            <a:off x="5387762" y="2060991"/>
            <a:ext cx="1437582" cy="648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4AE03B-A09D-97D1-3D7E-0C180BC0F4E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825344" y="2385153"/>
            <a:ext cx="1243239" cy="20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4D8956-CC50-33CE-C723-A4FC40922DF9}"/>
              </a:ext>
            </a:extLst>
          </p:cNvPr>
          <p:cNvCxnSpPr>
            <a:cxnSpLocks/>
          </p:cNvCxnSpPr>
          <p:nvPr/>
        </p:nvCxnSpPr>
        <p:spPr>
          <a:xfrm flipV="1">
            <a:off x="3969583" y="2279696"/>
            <a:ext cx="1398112" cy="2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918E2D-59B7-A4A7-0414-65069A2030F5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15">
            <a:extLst>
              <a:ext uri="{FF2B5EF4-FFF2-40B4-BE49-F238E27FC236}">
                <a16:creationId xmlns:a16="http://schemas.microsoft.com/office/drawing/2014/main" id="{C96D798B-F7E7-6CF8-7E10-262882DE7D82}"/>
              </a:ext>
            </a:extLst>
          </p:cNvPr>
          <p:cNvSpPr/>
          <p:nvPr/>
        </p:nvSpPr>
        <p:spPr>
          <a:xfrm>
            <a:off x="5437127" y="5460810"/>
            <a:ext cx="1377275" cy="511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8E2431-F763-4A47-54A2-76FC829B6321}"/>
              </a:ext>
            </a:extLst>
          </p:cNvPr>
          <p:cNvCxnSpPr>
            <a:cxnSpLocks/>
          </p:cNvCxnSpPr>
          <p:nvPr/>
        </p:nvCxnSpPr>
        <p:spPr>
          <a:xfrm flipV="1">
            <a:off x="6809731" y="4399785"/>
            <a:ext cx="1220305" cy="113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DF6901-AD1C-D186-5EE8-5A834B5AE38D}"/>
              </a:ext>
            </a:extLst>
          </p:cNvPr>
          <p:cNvCxnSpPr>
            <a:cxnSpLocks/>
          </p:cNvCxnSpPr>
          <p:nvPr/>
        </p:nvCxnSpPr>
        <p:spPr>
          <a:xfrm flipV="1">
            <a:off x="6853917" y="3519104"/>
            <a:ext cx="1194272" cy="198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A5A62B-6858-A74F-1D76-209ED18A7B3D}"/>
              </a:ext>
            </a:extLst>
          </p:cNvPr>
          <p:cNvCxnSpPr>
            <a:cxnSpLocks/>
          </p:cNvCxnSpPr>
          <p:nvPr/>
        </p:nvCxnSpPr>
        <p:spPr>
          <a:xfrm flipV="1">
            <a:off x="6784013" y="4395636"/>
            <a:ext cx="1219443" cy="2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9E6247-9394-D7C0-B8CB-912A36E38AFD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949899" y="2301767"/>
            <a:ext cx="1494901" cy="25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id="{813B5DE7-9CC0-927B-12C8-D9968F80EB0A}"/>
              </a:ext>
            </a:extLst>
          </p:cNvPr>
          <p:cNvSpPr/>
          <p:nvPr/>
        </p:nvSpPr>
        <p:spPr>
          <a:xfrm>
            <a:off x="2808931" y="4926598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Team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95FB50-4EE7-31DE-30F2-7A7FD44F0D3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69679" y="2303821"/>
            <a:ext cx="1467448" cy="341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177B8-1C54-EE0F-FD85-7D5C6CF55BA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69679" y="5264238"/>
            <a:ext cx="1467448" cy="4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9EB33-C834-652B-8ECD-C91073E8B2FB}"/>
              </a:ext>
            </a:extLst>
          </p:cNvPr>
          <p:cNvCxnSpPr>
            <a:cxnSpLocks/>
          </p:cNvCxnSpPr>
          <p:nvPr/>
        </p:nvCxnSpPr>
        <p:spPr>
          <a:xfrm>
            <a:off x="4023120" y="3231712"/>
            <a:ext cx="1333404" cy="83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9987F7-A8D8-E2E8-0A76-45D6B7E341D6}"/>
              </a:ext>
            </a:extLst>
          </p:cNvPr>
          <p:cNvCxnSpPr>
            <a:cxnSpLocks/>
          </p:cNvCxnSpPr>
          <p:nvPr/>
        </p:nvCxnSpPr>
        <p:spPr>
          <a:xfrm flipV="1">
            <a:off x="3975651" y="3322757"/>
            <a:ext cx="1390704" cy="84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EA989C-90A2-745B-E318-66D8EECA1F65}"/>
              </a:ext>
            </a:extLst>
          </p:cNvPr>
          <p:cNvSpPr/>
          <p:nvPr/>
        </p:nvSpPr>
        <p:spPr>
          <a:xfrm flipH="1">
            <a:off x="5378699" y="3822762"/>
            <a:ext cx="1475218" cy="4890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09B3C7-A62E-37DC-53E0-ABDB7579E030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3971298" y="2340365"/>
            <a:ext cx="1407401" cy="172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3BC0D7-3E80-A987-CB6D-E05DB51D8594}"/>
              </a:ext>
            </a:extLst>
          </p:cNvPr>
          <p:cNvCxnSpPr>
            <a:cxnSpLocks/>
          </p:cNvCxnSpPr>
          <p:nvPr/>
        </p:nvCxnSpPr>
        <p:spPr>
          <a:xfrm flipV="1">
            <a:off x="4017052" y="4067264"/>
            <a:ext cx="1346526" cy="10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DAC7C1A-1B97-D70A-A970-71774856EF1A}"/>
              </a:ext>
            </a:extLst>
          </p:cNvPr>
          <p:cNvCxnSpPr>
            <a:cxnSpLocks/>
          </p:cNvCxnSpPr>
          <p:nvPr/>
        </p:nvCxnSpPr>
        <p:spPr>
          <a:xfrm flipV="1">
            <a:off x="6853917" y="3227246"/>
            <a:ext cx="1177340" cy="83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DDFE90F-3CE7-7301-6865-E5AA4BEF8AC1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6853917" y="4067264"/>
            <a:ext cx="1219688" cy="2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E81182-66F7-2A35-8743-311E981C31EF}"/>
              </a:ext>
            </a:extLst>
          </p:cNvPr>
          <p:cNvCxnSpPr/>
          <p:nvPr/>
        </p:nvCxnSpPr>
        <p:spPr>
          <a:xfrm>
            <a:off x="6805603" y="55161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D6DC68-1241-3FAE-27D3-E1CBED89817D}"/>
              </a:ext>
            </a:extLst>
          </p:cNvPr>
          <p:cNvCxnSpPr>
            <a:cxnSpLocks/>
          </p:cNvCxnSpPr>
          <p:nvPr/>
        </p:nvCxnSpPr>
        <p:spPr>
          <a:xfrm>
            <a:off x="6809731" y="5532461"/>
            <a:ext cx="667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90B413-C54A-8DBE-DB67-8883A0F7698E}"/>
              </a:ext>
            </a:extLst>
          </p:cNvPr>
          <p:cNvCxnSpPr>
            <a:cxnSpLocks/>
          </p:cNvCxnSpPr>
          <p:nvPr/>
        </p:nvCxnSpPr>
        <p:spPr>
          <a:xfrm>
            <a:off x="7459295" y="3158623"/>
            <a:ext cx="17862" cy="237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858E2-7D13-1254-B15E-31E61CF452C3}"/>
              </a:ext>
            </a:extLst>
          </p:cNvPr>
          <p:cNvCxnSpPr>
            <a:cxnSpLocks/>
          </p:cNvCxnSpPr>
          <p:nvPr/>
        </p:nvCxnSpPr>
        <p:spPr>
          <a:xfrm flipH="1">
            <a:off x="6833628" y="3173505"/>
            <a:ext cx="608411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A94B0B-C5FC-DCF7-3481-710A6473A76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05603" y="4870433"/>
            <a:ext cx="326444" cy="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35B951-9D04-91EA-9F6B-1D027CC6FFE2}"/>
              </a:ext>
            </a:extLst>
          </p:cNvPr>
          <p:cNvCxnSpPr>
            <a:cxnSpLocks/>
          </p:cNvCxnSpPr>
          <p:nvPr/>
        </p:nvCxnSpPr>
        <p:spPr>
          <a:xfrm flipH="1">
            <a:off x="7118618" y="3530259"/>
            <a:ext cx="13429" cy="136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26A437-85DF-59B8-76F0-78CD787DC8AD}"/>
              </a:ext>
            </a:extLst>
          </p:cNvPr>
          <p:cNvCxnSpPr>
            <a:cxnSpLocks/>
          </p:cNvCxnSpPr>
          <p:nvPr/>
        </p:nvCxnSpPr>
        <p:spPr>
          <a:xfrm flipH="1" flipV="1">
            <a:off x="6784013" y="3537537"/>
            <a:ext cx="348034" cy="2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517" y="375253"/>
            <a:ext cx="925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52368"/>
              </p:ext>
            </p:extLst>
          </p:nvPr>
        </p:nvGraphicFramePr>
        <p:xfrm>
          <a:off x="2293514" y="2749843"/>
          <a:ext cx="7314312" cy="286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10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810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810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6136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 Name</a:t>
                      </a:r>
                    </a:p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3809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Tahera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3985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Subscription/ Account Management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Account Manager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752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Manish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9703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Rushda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  <a:tr h="49703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Teja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82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(Customers)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 (Amala)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Service Providers (Bhakti)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136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Natu, Ms. Amala Manohar</cp:lastModifiedBy>
  <cp:revision>62</cp:revision>
  <dcterms:created xsi:type="dcterms:W3CDTF">2019-10-07T00:45:54Z</dcterms:created>
  <dcterms:modified xsi:type="dcterms:W3CDTF">2023-09-21T03:57:19Z</dcterms:modified>
</cp:coreProperties>
</file>